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" cy="914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16" autoAdjust="0"/>
    <p:restoredTop sz="94660"/>
  </p:normalViewPr>
  <p:slideViewPr>
    <p:cSldViewPr snapToGrid="0">
      <p:cViewPr varScale="1">
        <p:scale>
          <a:sx n="400" d="100"/>
          <a:sy n="400" d="100"/>
        </p:scale>
        <p:origin x="3354" y="1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" y="149648"/>
            <a:ext cx="777240" cy="318347"/>
          </a:xfrm>
        </p:spPr>
        <p:txBody>
          <a:bodyPr anchor="b"/>
          <a:lstStyle>
            <a:lvl1pPr algn="ctr">
              <a:defRPr sz="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" y="480272"/>
            <a:ext cx="685800" cy="220768"/>
          </a:xfrm>
        </p:spPr>
        <p:txBody>
          <a:bodyPr/>
          <a:lstStyle>
            <a:lvl1pPr marL="0" indent="0" algn="ctr">
              <a:buNone/>
              <a:defRPr sz="240"/>
            </a:lvl1pPr>
            <a:lvl2pPr marL="45720" indent="0" algn="ctr">
              <a:buNone/>
              <a:defRPr sz="200"/>
            </a:lvl2pPr>
            <a:lvl3pPr marL="91440" indent="0" algn="ctr">
              <a:buNone/>
              <a:defRPr sz="180"/>
            </a:lvl3pPr>
            <a:lvl4pPr marL="137160" indent="0" algn="ctr">
              <a:buNone/>
              <a:defRPr sz="160"/>
            </a:lvl4pPr>
            <a:lvl5pPr marL="182880" indent="0" algn="ctr">
              <a:buNone/>
              <a:defRPr sz="160"/>
            </a:lvl5pPr>
            <a:lvl6pPr marL="228600" indent="0" algn="ctr">
              <a:buNone/>
              <a:defRPr sz="160"/>
            </a:lvl6pPr>
            <a:lvl7pPr marL="274320" indent="0" algn="ctr">
              <a:buNone/>
              <a:defRPr sz="160"/>
            </a:lvl7pPr>
            <a:lvl8pPr marL="320040" indent="0" algn="ctr">
              <a:buNone/>
              <a:defRPr sz="160"/>
            </a:lvl8pPr>
            <a:lvl9pPr marL="365760" indent="0" algn="ctr">
              <a:buNone/>
              <a:defRPr sz="16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4796-DCE8-4805-A0FD-2567A35BFF8A}" type="datetimeFigureOut">
              <a:rPr lang="zh-HK" altLang="en-US" smtClean="0"/>
              <a:t>29/9/2021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3E71E-F01E-457B-B9FB-5DAC6900717B}" type="slidenum">
              <a:rPr lang="zh-HK" altLang="en-US" smtClean="0"/>
              <a:t>‹#›</a:t>
            </a:fld>
            <a:endParaRPr lang="zh-HK" altLang="en-US"/>
          </a:p>
        </p:txBody>
      </p:sp>
      <p:grpSp>
        <p:nvGrpSpPr>
          <p:cNvPr id="7" name="群組 6"/>
          <p:cNvGrpSpPr/>
          <p:nvPr userDrawn="1"/>
        </p:nvGrpSpPr>
        <p:grpSpPr>
          <a:xfrm>
            <a:off x="432754" y="50620"/>
            <a:ext cx="48003" cy="79736"/>
            <a:chOff x="5438797" y="1485921"/>
            <a:chExt cx="1133475" cy="1882775"/>
          </a:xfrm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5667397" y="2298721"/>
              <a:ext cx="674688" cy="1069975"/>
            </a:xfrm>
            <a:custGeom>
              <a:avLst/>
              <a:gdLst>
                <a:gd name="T0" fmla="*/ 979 w 979"/>
                <a:gd name="T1" fmla="*/ 1556 h 1556"/>
                <a:gd name="T2" fmla="*/ 659 w 979"/>
                <a:gd name="T3" fmla="*/ 1022 h 1556"/>
                <a:gd name="T4" fmla="*/ 649 w 979"/>
                <a:gd name="T5" fmla="*/ 990 h 1556"/>
                <a:gd name="T6" fmla="*/ 649 w 979"/>
                <a:gd name="T7" fmla="*/ 978 h 1556"/>
                <a:gd name="T8" fmla="*/ 649 w 979"/>
                <a:gd name="T9" fmla="*/ 950 h 1556"/>
                <a:gd name="T10" fmla="*/ 649 w 979"/>
                <a:gd name="T11" fmla="*/ 0 h 1556"/>
                <a:gd name="T12" fmla="*/ 528 w 979"/>
                <a:gd name="T13" fmla="*/ 0 h 1556"/>
                <a:gd name="T14" fmla="*/ 528 w 979"/>
                <a:gd name="T15" fmla="*/ 991 h 1556"/>
                <a:gd name="T16" fmla="*/ 528 w 979"/>
                <a:gd name="T17" fmla="*/ 1021 h 1556"/>
                <a:gd name="T18" fmla="*/ 740 w 979"/>
                <a:gd name="T19" fmla="*/ 1375 h 1556"/>
                <a:gd name="T20" fmla="*/ 240 w 979"/>
                <a:gd name="T21" fmla="*/ 1375 h 1556"/>
                <a:gd name="T22" fmla="*/ 452 w 979"/>
                <a:gd name="T23" fmla="*/ 1021 h 1556"/>
                <a:gd name="T24" fmla="*/ 452 w 979"/>
                <a:gd name="T25" fmla="*/ 991 h 1556"/>
                <a:gd name="T26" fmla="*/ 452 w 979"/>
                <a:gd name="T27" fmla="*/ 0 h 1556"/>
                <a:gd name="T28" fmla="*/ 331 w 979"/>
                <a:gd name="T29" fmla="*/ 0 h 1556"/>
                <a:gd name="T30" fmla="*/ 331 w 979"/>
                <a:gd name="T31" fmla="*/ 950 h 1556"/>
                <a:gd name="T32" fmla="*/ 331 w 979"/>
                <a:gd name="T33" fmla="*/ 978 h 1556"/>
                <a:gd name="T34" fmla="*/ 331 w 979"/>
                <a:gd name="T35" fmla="*/ 990 h 1556"/>
                <a:gd name="T36" fmla="*/ 321 w 979"/>
                <a:gd name="T37" fmla="*/ 1022 h 1556"/>
                <a:gd name="T38" fmla="*/ 0 w 979"/>
                <a:gd name="T39" fmla="*/ 1556 h 1556"/>
                <a:gd name="T40" fmla="*/ 979 w 979"/>
                <a:gd name="T41" fmla="*/ 1556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79" h="1556">
                  <a:moveTo>
                    <a:pt x="979" y="1556"/>
                  </a:moveTo>
                  <a:cubicBezTo>
                    <a:pt x="659" y="1022"/>
                    <a:pt x="659" y="1022"/>
                    <a:pt x="659" y="1022"/>
                  </a:cubicBezTo>
                  <a:cubicBezTo>
                    <a:pt x="659" y="1022"/>
                    <a:pt x="649" y="1010"/>
                    <a:pt x="649" y="990"/>
                  </a:cubicBezTo>
                  <a:cubicBezTo>
                    <a:pt x="649" y="978"/>
                    <a:pt x="649" y="978"/>
                    <a:pt x="649" y="978"/>
                  </a:cubicBezTo>
                  <a:cubicBezTo>
                    <a:pt x="649" y="950"/>
                    <a:pt x="649" y="950"/>
                    <a:pt x="649" y="950"/>
                  </a:cubicBezTo>
                  <a:cubicBezTo>
                    <a:pt x="649" y="0"/>
                    <a:pt x="649" y="0"/>
                    <a:pt x="649" y="0"/>
                  </a:cubicBezTo>
                  <a:cubicBezTo>
                    <a:pt x="528" y="0"/>
                    <a:pt x="528" y="0"/>
                    <a:pt x="528" y="0"/>
                  </a:cubicBezTo>
                  <a:cubicBezTo>
                    <a:pt x="528" y="991"/>
                    <a:pt x="528" y="991"/>
                    <a:pt x="528" y="991"/>
                  </a:cubicBezTo>
                  <a:cubicBezTo>
                    <a:pt x="528" y="1021"/>
                    <a:pt x="528" y="1021"/>
                    <a:pt x="528" y="1021"/>
                  </a:cubicBezTo>
                  <a:cubicBezTo>
                    <a:pt x="538" y="1031"/>
                    <a:pt x="740" y="1375"/>
                    <a:pt x="740" y="1375"/>
                  </a:cubicBezTo>
                  <a:cubicBezTo>
                    <a:pt x="240" y="1375"/>
                    <a:pt x="240" y="1375"/>
                    <a:pt x="240" y="1375"/>
                  </a:cubicBezTo>
                  <a:cubicBezTo>
                    <a:pt x="240" y="1375"/>
                    <a:pt x="441" y="1031"/>
                    <a:pt x="452" y="1021"/>
                  </a:cubicBezTo>
                  <a:cubicBezTo>
                    <a:pt x="452" y="991"/>
                    <a:pt x="452" y="991"/>
                    <a:pt x="452" y="991"/>
                  </a:cubicBezTo>
                  <a:cubicBezTo>
                    <a:pt x="452" y="0"/>
                    <a:pt x="452" y="0"/>
                    <a:pt x="452" y="0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331" y="950"/>
                    <a:pt x="331" y="950"/>
                    <a:pt x="331" y="950"/>
                  </a:cubicBezTo>
                  <a:cubicBezTo>
                    <a:pt x="331" y="978"/>
                    <a:pt x="331" y="978"/>
                    <a:pt x="331" y="978"/>
                  </a:cubicBezTo>
                  <a:cubicBezTo>
                    <a:pt x="331" y="990"/>
                    <a:pt x="331" y="990"/>
                    <a:pt x="331" y="990"/>
                  </a:cubicBezTo>
                  <a:cubicBezTo>
                    <a:pt x="331" y="1010"/>
                    <a:pt x="321" y="1022"/>
                    <a:pt x="321" y="1022"/>
                  </a:cubicBezTo>
                  <a:cubicBezTo>
                    <a:pt x="0" y="1556"/>
                    <a:pt x="0" y="1556"/>
                    <a:pt x="0" y="1556"/>
                  </a:cubicBezTo>
                  <a:lnTo>
                    <a:pt x="979" y="155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5699147" y="1485921"/>
              <a:ext cx="615950" cy="336550"/>
            </a:xfrm>
            <a:custGeom>
              <a:avLst/>
              <a:gdLst>
                <a:gd name="T0" fmla="*/ 834 w 894"/>
                <a:gd name="T1" fmla="*/ 490 h 490"/>
                <a:gd name="T2" fmla="*/ 679 w 894"/>
                <a:gd name="T3" fmla="*/ 77 h 490"/>
                <a:gd name="T4" fmla="*/ 430 w 894"/>
                <a:gd name="T5" fmla="*/ 0 h 490"/>
                <a:gd name="T6" fmla="*/ 198 w 894"/>
                <a:gd name="T7" fmla="*/ 77 h 490"/>
                <a:gd name="T8" fmla="*/ 51 w 894"/>
                <a:gd name="T9" fmla="*/ 490 h 490"/>
                <a:gd name="T10" fmla="*/ 834 w 894"/>
                <a:gd name="T11" fmla="*/ 49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4" h="490">
                  <a:moveTo>
                    <a:pt x="834" y="490"/>
                  </a:moveTo>
                  <a:cubicBezTo>
                    <a:pt x="834" y="490"/>
                    <a:pt x="894" y="241"/>
                    <a:pt x="679" y="77"/>
                  </a:cubicBezTo>
                  <a:cubicBezTo>
                    <a:pt x="679" y="77"/>
                    <a:pt x="593" y="0"/>
                    <a:pt x="430" y="0"/>
                  </a:cubicBezTo>
                  <a:cubicBezTo>
                    <a:pt x="284" y="0"/>
                    <a:pt x="198" y="77"/>
                    <a:pt x="198" y="77"/>
                  </a:cubicBezTo>
                  <a:cubicBezTo>
                    <a:pt x="0" y="215"/>
                    <a:pt x="51" y="490"/>
                    <a:pt x="51" y="490"/>
                  </a:cubicBezTo>
                  <a:lnTo>
                    <a:pt x="834" y="49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5742010" y="1839934"/>
              <a:ext cx="525463" cy="30163"/>
            </a:xfrm>
            <a:custGeom>
              <a:avLst/>
              <a:gdLst>
                <a:gd name="T0" fmla="*/ 14 w 765"/>
                <a:gd name="T1" fmla="*/ 43 h 43"/>
                <a:gd name="T2" fmla="*/ 750 w 765"/>
                <a:gd name="T3" fmla="*/ 43 h 43"/>
                <a:gd name="T4" fmla="*/ 765 w 765"/>
                <a:gd name="T5" fmla="*/ 0 h 43"/>
                <a:gd name="T6" fmla="*/ 0 w 765"/>
                <a:gd name="T7" fmla="*/ 0 h 43"/>
                <a:gd name="T8" fmla="*/ 14 w 765"/>
                <a:gd name="T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5" h="43">
                  <a:moveTo>
                    <a:pt x="14" y="43"/>
                  </a:moveTo>
                  <a:cubicBezTo>
                    <a:pt x="750" y="43"/>
                    <a:pt x="750" y="43"/>
                    <a:pt x="750" y="43"/>
                  </a:cubicBezTo>
                  <a:cubicBezTo>
                    <a:pt x="756" y="29"/>
                    <a:pt x="761" y="15"/>
                    <a:pt x="7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15"/>
                    <a:pt x="9" y="29"/>
                    <a:pt x="14" y="4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5759472" y="1887559"/>
              <a:ext cx="490538" cy="28575"/>
            </a:xfrm>
            <a:custGeom>
              <a:avLst/>
              <a:gdLst>
                <a:gd name="T0" fmla="*/ 713 w 713"/>
                <a:gd name="T1" fmla="*/ 0 h 43"/>
                <a:gd name="T2" fmla="*/ 0 w 713"/>
                <a:gd name="T3" fmla="*/ 0 h 43"/>
                <a:gd name="T4" fmla="*/ 25 w 713"/>
                <a:gd name="T5" fmla="*/ 43 h 43"/>
                <a:gd name="T6" fmla="*/ 688 w 713"/>
                <a:gd name="T7" fmla="*/ 43 h 43"/>
                <a:gd name="T8" fmla="*/ 713 w 713"/>
                <a:gd name="T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3" h="43">
                  <a:moveTo>
                    <a:pt x="71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5"/>
                    <a:pt x="16" y="29"/>
                    <a:pt x="25" y="43"/>
                  </a:cubicBezTo>
                  <a:cubicBezTo>
                    <a:pt x="688" y="43"/>
                    <a:pt x="688" y="43"/>
                    <a:pt x="688" y="43"/>
                  </a:cubicBezTo>
                  <a:cubicBezTo>
                    <a:pt x="697" y="29"/>
                    <a:pt x="705" y="15"/>
                    <a:pt x="71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5789635" y="1935184"/>
              <a:ext cx="430213" cy="22225"/>
            </a:xfrm>
            <a:custGeom>
              <a:avLst/>
              <a:gdLst>
                <a:gd name="T0" fmla="*/ 30 w 627"/>
                <a:gd name="T1" fmla="*/ 34 h 34"/>
                <a:gd name="T2" fmla="*/ 597 w 627"/>
                <a:gd name="T3" fmla="*/ 34 h 34"/>
                <a:gd name="T4" fmla="*/ 627 w 627"/>
                <a:gd name="T5" fmla="*/ 0 h 34"/>
                <a:gd name="T6" fmla="*/ 0 w 627"/>
                <a:gd name="T7" fmla="*/ 0 h 34"/>
                <a:gd name="T8" fmla="*/ 30 w 627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7" h="34">
                  <a:moveTo>
                    <a:pt x="30" y="34"/>
                  </a:moveTo>
                  <a:cubicBezTo>
                    <a:pt x="597" y="34"/>
                    <a:pt x="597" y="34"/>
                    <a:pt x="597" y="34"/>
                  </a:cubicBezTo>
                  <a:cubicBezTo>
                    <a:pt x="608" y="23"/>
                    <a:pt x="618" y="12"/>
                    <a:pt x="62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2"/>
                    <a:pt x="19" y="23"/>
                    <a:pt x="30" y="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5829322" y="1976459"/>
              <a:ext cx="350838" cy="17463"/>
            </a:xfrm>
            <a:custGeom>
              <a:avLst/>
              <a:gdLst>
                <a:gd name="T0" fmla="*/ 33 w 511"/>
                <a:gd name="T1" fmla="*/ 26 h 26"/>
                <a:gd name="T2" fmla="*/ 478 w 511"/>
                <a:gd name="T3" fmla="*/ 26 h 26"/>
                <a:gd name="T4" fmla="*/ 511 w 511"/>
                <a:gd name="T5" fmla="*/ 0 h 26"/>
                <a:gd name="T6" fmla="*/ 0 w 511"/>
                <a:gd name="T7" fmla="*/ 0 h 26"/>
                <a:gd name="T8" fmla="*/ 33 w 511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26">
                  <a:moveTo>
                    <a:pt x="33" y="26"/>
                  </a:moveTo>
                  <a:cubicBezTo>
                    <a:pt x="478" y="26"/>
                    <a:pt x="478" y="26"/>
                    <a:pt x="478" y="26"/>
                  </a:cubicBezTo>
                  <a:cubicBezTo>
                    <a:pt x="489" y="18"/>
                    <a:pt x="501" y="9"/>
                    <a:pt x="5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9"/>
                    <a:pt x="22" y="18"/>
                    <a:pt x="33" y="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5894410" y="2017734"/>
              <a:ext cx="220663" cy="23813"/>
            </a:xfrm>
            <a:custGeom>
              <a:avLst/>
              <a:gdLst>
                <a:gd name="T0" fmla="*/ 0 w 321"/>
                <a:gd name="T1" fmla="*/ 0 h 35"/>
                <a:gd name="T2" fmla="*/ 160 w 321"/>
                <a:gd name="T3" fmla="*/ 35 h 35"/>
                <a:gd name="T4" fmla="*/ 321 w 321"/>
                <a:gd name="T5" fmla="*/ 0 h 35"/>
                <a:gd name="T6" fmla="*/ 0 w 321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" h="35">
                  <a:moveTo>
                    <a:pt x="0" y="0"/>
                  </a:moveTo>
                  <a:cubicBezTo>
                    <a:pt x="49" y="22"/>
                    <a:pt x="103" y="35"/>
                    <a:pt x="160" y="35"/>
                  </a:cubicBezTo>
                  <a:cubicBezTo>
                    <a:pt x="218" y="35"/>
                    <a:pt x="272" y="22"/>
                    <a:pt x="32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5438797" y="2227284"/>
              <a:ext cx="290513" cy="1000125"/>
            </a:xfrm>
            <a:custGeom>
              <a:avLst/>
              <a:gdLst>
                <a:gd name="T0" fmla="*/ 0 w 422"/>
                <a:gd name="T1" fmla="*/ 0 h 1456"/>
                <a:gd name="T2" fmla="*/ 0 w 422"/>
                <a:gd name="T3" fmla="*/ 904 h 1456"/>
                <a:gd name="T4" fmla="*/ 0 w 422"/>
                <a:gd name="T5" fmla="*/ 916 h 1456"/>
                <a:gd name="T6" fmla="*/ 1 w 422"/>
                <a:gd name="T7" fmla="*/ 943 h 1456"/>
                <a:gd name="T8" fmla="*/ 98 w 422"/>
                <a:gd name="T9" fmla="*/ 1206 h 1456"/>
                <a:gd name="T10" fmla="*/ 347 w 422"/>
                <a:gd name="T11" fmla="*/ 1456 h 1456"/>
                <a:gd name="T12" fmla="*/ 422 w 422"/>
                <a:gd name="T13" fmla="*/ 1336 h 1456"/>
                <a:gd name="T14" fmla="*/ 238 w 422"/>
                <a:gd name="T15" fmla="*/ 1156 h 1456"/>
                <a:gd name="T16" fmla="*/ 194 w 422"/>
                <a:gd name="T17" fmla="*/ 1084 h 1456"/>
                <a:gd name="T18" fmla="*/ 169 w 422"/>
                <a:gd name="T19" fmla="*/ 1025 h 1456"/>
                <a:gd name="T20" fmla="*/ 157 w 422"/>
                <a:gd name="T21" fmla="*/ 987 h 1456"/>
                <a:gd name="T22" fmla="*/ 150 w 422"/>
                <a:gd name="T23" fmla="*/ 941 h 1456"/>
                <a:gd name="T24" fmla="*/ 149 w 422"/>
                <a:gd name="T25" fmla="*/ 913 h 1456"/>
                <a:gd name="T26" fmla="*/ 149 w 422"/>
                <a:gd name="T27" fmla="*/ 909 h 1456"/>
                <a:gd name="T28" fmla="*/ 149 w 422"/>
                <a:gd name="T29" fmla="*/ 0 h 1456"/>
                <a:gd name="T30" fmla="*/ 0 w 422"/>
                <a:gd name="T31" fmla="*/ 0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2" h="1456">
                  <a:moveTo>
                    <a:pt x="0" y="0"/>
                  </a:moveTo>
                  <a:cubicBezTo>
                    <a:pt x="0" y="904"/>
                    <a:pt x="0" y="904"/>
                    <a:pt x="0" y="904"/>
                  </a:cubicBezTo>
                  <a:cubicBezTo>
                    <a:pt x="0" y="904"/>
                    <a:pt x="0" y="913"/>
                    <a:pt x="0" y="916"/>
                  </a:cubicBezTo>
                  <a:cubicBezTo>
                    <a:pt x="0" y="926"/>
                    <a:pt x="1" y="935"/>
                    <a:pt x="1" y="943"/>
                  </a:cubicBezTo>
                  <a:cubicBezTo>
                    <a:pt x="11" y="1040"/>
                    <a:pt x="42" y="1111"/>
                    <a:pt x="98" y="1206"/>
                  </a:cubicBezTo>
                  <a:cubicBezTo>
                    <a:pt x="186" y="1353"/>
                    <a:pt x="347" y="1456"/>
                    <a:pt x="347" y="1456"/>
                  </a:cubicBezTo>
                  <a:cubicBezTo>
                    <a:pt x="422" y="1336"/>
                    <a:pt x="422" y="1336"/>
                    <a:pt x="422" y="1336"/>
                  </a:cubicBezTo>
                  <a:cubicBezTo>
                    <a:pt x="422" y="1336"/>
                    <a:pt x="320" y="1281"/>
                    <a:pt x="238" y="1156"/>
                  </a:cubicBezTo>
                  <a:cubicBezTo>
                    <a:pt x="221" y="1130"/>
                    <a:pt x="205" y="1107"/>
                    <a:pt x="194" y="1084"/>
                  </a:cubicBezTo>
                  <a:cubicBezTo>
                    <a:pt x="183" y="1062"/>
                    <a:pt x="175" y="1044"/>
                    <a:pt x="169" y="1025"/>
                  </a:cubicBezTo>
                  <a:cubicBezTo>
                    <a:pt x="164" y="1011"/>
                    <a:pt x="160" y="998"/>
                    <a:pt x="157" y="987"/>
                  </a:cubicBezTo>
                  <a:cubicBezTo>
                    <a:pt x="153" y="970"/>
                    <a:pt x="151" y="957"/>
                    <a:pt x="150" y="941"/>
                  </a:cubicBezTo>
                  <a:cubicBezTo>
                    <a:pt x="150" y="936"/>
                    <a:pt x="149" y="913"/>
                    <a:pt x="149" y="913"/>
                  </a:cubicBezTo>
                  <a:cubicBezTo>
                    <a:pt x="149" y="909"/>
                    <a:pt x="149" y="909"/>
                    <a:pt x="149" y="909"/>
                  </a:cubicBezTo>
                  <a:cubicBezTo>
                    <a:pt x="149" y="0"/>
                    <a:pt x="149" y="0"/>
                    <a:pt x="14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595960" y="2227284"/>
              <a:ext cx="215900" cy="866775"/>
            </a:xfrm>
            <a:custGeom>
              <a:avLst/>
              <a:gdLst>
                <a:gd name="T0" fmla="*/ 0 w 312"/>
                <a:gd name="T1" fmla="*/ 0 h 1262"/>
                <a:gd name="T2" fmla="*/ 0 w 312"/>
                <a:gd name="T3" fmla="*/ 913 h 1262"/>
                <a:gd name="T4" fmla="*/ 1 w 312"/>
                <a:gd name="T5" fmla="*/ 920 h 1262"/>
                <a:gd name="T6" fmla="*/ 2 w 312"/>
                <a:gd name="T7" fmla="*/ 937 h 1262"/>
                <a:gd name="T8" fmla="*/ 4 w 312"/>
                <a:gd name="T9" fmla="*/ 946 h 1262"/>
                <a:gd name="T10" fmla="*/ 16 w 312"/>
                <a:gd name="T11" fmla="*/ 992 h 1262"/>
                <a:gd name="T12" fmla="*/ 71 w 312"/>
                <a:gd name="T13" fmla="*/ 1102 h 1262"/>
                <a:gd name="T14" fmla="*/ 237 w 312"/>
                <a:gd name="T15" fmla="*/ 1262 h 1262"/>
                <a:gd name="T16" fmla="*/ 312 w 312"/>
                <a:gd name="T17" fmla="*/ 1144 h 1262"/>
                <a:gd name="T18" fmla="*/ 257 w 312"/>
                <a:gd name="T19" fmla="*/ 1101 h 1262"/>
                <a:gd name="T20" fmla="*/ 192 w 312"/>
                <a:gd name="T21" fmla="*/ 1026 h 1262"/>
                <a:gd name="T22" fmla="*/ 153 w 312"/>
                <a:gd name="T23" fmla="*/ 940 h 1262"/>
                <a:gd name="T24" fmla="*/ 145 w 312"/>
                <a:gd name="T25" fmla="*/ 894 h 1262"/>
                <a:gd name="T26" fmla="*/ 145 w 312"/>
                <a:gd name="T27" fmla="*/ 881 h 1262"/>
                <a:gd name="T28" fmla="*/ 145 w 312"/>
                <a:gd name="T29" fmla="*/ 0 h 1262"/>
                <a:gd name="T30" fmla="*/ 0 w 312"/>
                <a:gd name="T31" fmla="*/ 0 h 1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2" h="1262">
                  <a:moveTo>
                    <a:pt x="0" y="0"/>
                  </a:moveTo>
                  <a:cubicBezTo>
                    <a:pt x="0" y="913"/>
                    <a:pt x="0" y="913"/>
                    <a:pt x="0" y="913"/>
                  </a:cubicBezTo>
                  <a:cubicBezTo>
                    <a:pt x="0" y="913"/>
                    <a:pt x="1" y="917"/>
                    <a:pt x="1" y="920"/>
                  </a:cubicBezTo>
                  <a:cubicBezTo>
                    <a:pt x="1" y="925"/>
                    <a:pt x="2" y="932"/>
                    <a:pt x="2" y="937"/>
                  </a:cubicBezTo>
                  <a:cubicBezTo>
                    <a:pt x="3" y="940"/>
                    <a:pt x="4" y="944"/>
                    <a:pt x="4" y="946"/>
                  </a:cubicBezTo>
                  <a:cubicBezTo>
                    <a:pt x="7" y="961"/>
                    <a:pt x="10" y="973"/>
                    <a:pt x="16" y="992"/>
                  </a:cubicBezTo>
                  <a:cubicBezTo>
                    <a:pt x="27" y="1023"/>
                    <a:pt x="45" y="1060"/>
                    <a:pt x="71" y="1102"/>
                  </a:cubicBezTo>
                  <a:cubicBezTo>
                    <a:pt x="139" y="1212"/>
                    <a:pt x="237" y="1262"/>
                    <a:pt x="237" y="1262"/>
                  </a:cubicBezTo>
                  <a:cubicBezTo>
                    <a:pt x="312" y="1144"/>
                    <a:pt x="312" y="1144"/>
                    <a:pt x="312" y="1144"/>
                  </a:cubicBezTo>
                  <a:cubicBezTo>
                    <a:pt x="312" y="1144"/>
                    <a:pt x="287" y="1130"/>
                    <a:pt x="257" y="1101"/>
                  </a:cubicBezTo>
                  <a:cubicBezTo>
                    <a:pt x="237" y="1082"/>
                    <a:pt x="213" y="1056"/>
                    <a:pt x="192" y="1026"/>
                  </a:cubicBezTo>
                  <a:cubicBezTo>
                    <a:pt x="172" y="995"/>
                    <a:pt x="160" y="963"/>
                    <a:pt x="153" y="940"/>
                  </a:cubicBezTo>
                  <a:cubicBezTo>
                    <a:pt x="147" y="920"/>
                    <a:pt x="146" y="904"/>
                    <a:pt x="145" y="894"/>
                  </a:cubicBezTo>
                  <a:cubicBezTo>
                    <a:pt x="145" y="885"/>
                    <a:pt x="145" y="881"/>
                    <a:pt x="145" y="881"/>
                  </a:cubicBezTo>
                  <a:cubicBezTo>
                    <a:pt x="145" y="0"/>
                    <a:pt x="145" y="0"/>
                    <a:pt x="14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6280172" y="2227284"/>
              <a:ext cx="292100" cy="1000125"/>
            </a:xfrm>
            <a:custGeom>
              <a:avLst/>
              <a:gdLst>
                <a:gd name="T0" fmla="*/ 423 w 423"/>
                <a:gd name="T1" fmla="*/ 0 h 1456"/>
                <a:gd name="T2" fmla="*/ 423 w 423"/>
                <a:gd name="T3" fmla="*/ 904 h 1456"/>
                <a:gd name="T4" fmla="*/ 423 w 423"/>
                <a:gd name="T5" fmla="*/ 916 h 1456"/>
                <a:gd name="T6" fmla="*/ 421 w 423"/>
                <a:gd name="T7" fmla="*/ 943 h 1456"/>
                <a:gd name="T8" fmla="*/ 325 w 423"/>
                <a:gd name="T9" fmla="*/ 1206 h 1456"/>
                <a:gd name="T10" fmla="*/ 76 w 423"/>
                <a:gd name="T11" fmla="*/ 1456 h 1456"/>
                <a:gd name="T12" fmla="*/ 0 w 423"/>
                <a:gd name="T13" fmla="*/ 1336 h 1456"/>
                <a:gd name="T14" fmla="*/ 185 w 423"/>
                <a:gd name="T15" fmla="*/ 1156 h 1456"/>
                <a:gd name="T16" fmla="*/ 229 w 423"/>
                <a:gd name="T17" fmla="*/ 1084 h 1456"/>
                <a:gd name="T18" fmla="*/ 254 w 423"/>
                <a:gd name="T19" fmla="*/ 1025 h 1456"/>
                <a:gd name="T20" fmla="*/ 265 w 423"/>
                <a:gd name="T21" fmla="*/ 987 h 1456"/>
                <a:gd name="T22" fmla="*/ 272 w 423"/>
                <a:gd name="T23" fmla="*/ 941 h 1456"/>
                <a:gd name="T24" fmla="*/ 273 w 423"/>
                <a:gd name="T25" fmla="*/ 913 h 1456"/>
                <a:gd name="T26" fmla="*/ 273 w 423"/>
                <a:gd name="T27" fmla="*/ 909 h 1456"/>
                <a:gd name="T28" fmla="*/ 273 w 423"/>
                <a:gd name="T29" fmla="*/ 0 h 1456"/>
                <a:gd name="T30" fmla="*/ 423 w 423"/>
                <a:gd name="T31" fmla="*/ 0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3" h="1456">
                  <a:moveTo>
                    <a:pt x="423" y="0"/>
                  </a:moveTo>
                  <a:cubicBezTo>
                    <a:pt x="423" y="904"/>
                    <a:pt x="423" y="904"/>
                    <a:pt x="423" y="904"/>
                  </a:cubicBezTo>
                  <a:cubicBezTo>
                    <a:pt x="423" y="904"/>
                    <a:pt x="423" y="913"/>
                    <a:pt x="423" y="916"/>
                  </a:cubicBezTo>
                  <a:cubicBezTo>
                    <a:pt x="423" y="926"/>
                    <a:pt x="422" y="935"/>
                    <a:pt x="421" y="943"/>
                  </a:cubicBezTo>
                  <a:cubicBezTo>
                    <a:pt x="411" y="1040"/>
                    <a:pt x="381" y="1111"/>
                    <a:pt x="325" y="1206"/>
                  </a:cubicBezTo>
                  <a:cubicBezTo>
                    <a:pt x="236" y="1353"/>
                    <a:pt x="76" y="1456"/>
                    <a:pt x="76" y="1456"/>
                  </a:cubicBezTo>
                  <a:cubicBezTo>
                    <a:pt x="0" y="1336"/>
                    <a:pt x="0" y="1336"/>
                    <a:pt x="0" y="1336"/>
                  </a:cubicBezTo>
                  <a:cubicBezTo>
                    <a:pt x="0" y="1336"/>
                    <a:pt x="103" y="1281"/>
                    <a:pt x="185" y="1156"/>
                  </a:cubicBezTo>
                  <a:cubicBezTo>
                    <a:pt x="202" y="1130"/>
                    <a:pt x="218" y="1107"/>
                    <a:pt x="229" y="1084"/>
                  </a:cubicBezTo>
                  <a:cubicBezTo>
                    <a:pt x="240" y="1062"/>
                    <a:pt x="248" y="1044"/>
                    <a:pt x="254" y="1025"/>
                  </a:cubicBezTo>
                  <a:cubicBezTo>
                    <a:pt x="259" y="1011"/>
                    <a:pt x="263" y="998"/>
                    <a:pt x="265" y="987"/>
                  </a:cubicBezTo>
                  <a:cubicBezTo>
                    <a:pt x="270" y="970"/>
                    <a:pt x="271" y="957"/>
                    <a:pt x="272" y="941"/>
                  </a:cubicBezTo>
                  <a:cubicBezTo>
                    <a:pt x="273" y="936"/>
                    <a:pt x="273" y="913"/>
                    <a:pt x="273" y="913"/>
                  </a:cubicBezTo>
                  <a:cubicBezTo>
                    <a:pt x="273" y="909"/>
                    <a:pt x="273" y="909"/>
                    <a:pt x="273" y="909"/>
                  </a:cubicBezTo>
                  <a:cubicBezTo>
                    <a:pt x="273" y="0"/>
                    <a:pt x="273" y="0"/>
                    <a:pt x="273" y="0"/>
                  </a:cubicBezTo>
                  <a:lnTo>
                    <a:pt x="423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6199210" y="2227284"/>
              <a:ext cx="214313" cy="866775"/>
            </a:xfrm>
            <a:custGeom>
              <a:avLst/>
              <a:gdLst>
                <a:gd name="T0" fmla="*/ 311 w 311"/>
                <a:gd name="T1" fmla="*/ 0 h 1262"/>
                <a:gd name="T2" fmla="*/ 311 w 311"/>
                <a:gd name="T3" fmla="*/ 913 h 1262"/>
                <a:gd name="T4" fmla="*/ 311 w 311"/>
                <a:gd name="T5" fmla="*/ 920 h 1262"/>
                <a:gd name="T6" fmla="*/ 309 w 311"/>
                <a:gd name="T7" fmla="*/ 937 h 1262"/>
                <a:gd name="T8" fmla="*/ 308 w 311"/>
                <a:gd name="T9" fmla="*/ 946 h 1262"/>
                <a:gd name="T10" fmla="*/ 295 w 311"/>
                <a:gd name="T11" fmla="*/ 992 h 1262"/>
                <a:gd name="T12" fmla="*/ 241 w 311"/>
                <a:gd name="T13" fmla="*/ 1102 h 1262"/>
                <a:gd name="T14" fmla="*/ 75 w 311"/>
                <a:gd name="T15" fmla="*/ 1262 h 1262"/>
                <a:gd name="T16" fmla="*/ 0 w 311"/>
                <a:gd name="T17" fmla="*/ 1144 h 1262"/>
                <a:gd name="T18" fmla="*/ 55 w 311"/>
                <a:gd name="T19" fmla="*/ 1101 h 1262"/>
                <a:gd name="T20" fmla="*/ 120 w 311"/>
                <a:gd name="T21" fmla="*/ 1026 h 1262"/>
                <a:gd name="T22" fmla="*/ 159 w 311"/>
                <a:gd name="T23" fmla="*/ 940 h 1262"/>
                <a:gd name="T24" fmla="*/ 166 w 311"/>
                <a:gd name="T25" fmla="*/ 894 h 1262"/>
                <a:gd name="T26" fmla="*/ 166 w 311"/>
                <a:gd name="T27" fmla="*/ 881 h 1262"/>
                <a:gd name="T28" fmla="*/ 166 w 311"/>
                <a:gd name="T29" fmla="*/ 0 h 1262"/>
                <a:gd name="T30" fmla="*/ 311 w 311"/>
                <a:gd name="T31" fmla="*/ 0 h 1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1" h="1262">
                  <a:moveTo>
                    <a:pt x="311" y="0"/>
                  </a:moveTo>
                  <a:cubicBezTo>
                    <a:pt x="311" y="913"/>
                    <a:pt x="311" y="913"/>
                    <a:pt x="311" y="913"/>
                  </a:cubicBezTo>
                  <a:cubicBezTo>
                    <a:pt x="311" y="913"/>
                    <a:pt x="311" y="917"/>
                    <a:pt x="311" y="920"/>
                  </a:cubicBezTo>
                  <a:cubicBezTo>
                    <a:pt x="310" y="925"/>
                    <a:pt x="310" y="932"/>
                    <a:pt x="309" y="937"/>
                  </a:cubicBezTo>
                  <a:cubicBezTo>
                    <a:pt x="309" y="940"/>
                    <a:pt x="308" y="944"/>
                    <a:pt x="308" y="946"/>
                  </a:cubicBezTo>
                  <a:cubicBezTo>
                    <a:pt x="305" y="961"/>
                    <a:pt x="302" y="973"/>
                    <a:pt x="295" y="992"/>
                  </a:cubicBezTo>
                  <a:cubicBezTo>
                    <a:pt x="285" y="1023"/>
                    <a:pt x="267" y="1060"/>
                    <a:pt x="241" y="1102"/>
                  </a:cubicBezTo>
                  <a:cubicBezTo>
                    <a:pt x="173" y="1212"/>
                    <a:pt x="75" y="1262"/>
                    <a:pt x="75" y="1262"/>
                  </a:cubicBezTo>
                  <a:cubicBezTo>
                    <a:pt x="0" y="1144"/>
                    <a:pt x="0" y="1144"/>
                    <a:pt x="0" y="1144"/>
                  </a:cubicBezTo>
                  <a:cubicBezTo>
                    <a:pt x="0" y="1144"/>
                    <a:pt x="25" y="1130"/>
                    <a:pt x="55" y="1101"/>
                  </a:cubicBezTo>
                  <a:cubicBezTo>
                    <a:pt x="75" y="1082"/>
                    <a:pt x="99" y="1056"/>
                    <a:pt x="120" y="1026"/>
                  </a:cubicBezTo>
                  <a:cubicBezTo>
                    <a:pt x="140" y="995"/>
                    <a:pt x="152" y="963"/>
                    <a:pt x="159" y="940"/>
                  </a:cubicBezTo>
                  <a:cubicBezTo>
                    <a:pt x="165" y="920"/>
                    <a:pt x="166" y="904"/>
                    <a:pt x="166" y="894"/>
                  </a:cubicBezTo>
                  <a:cubicBezTo>
                    <a:pt x="167" y="885"/>
                    <a:pt x="166" y="881"/>
                    <a:pt x="166" y="881"/>
                  </a:cubicBezTo>
                  <a:cubicBezTo>
                    <a:pt x="166" y="0"/>
                    <a:pt x="166" y="0"/>
                    <a:pt x="166" y="0"/>
                  </a:cubicBezTo>
                  <a:lnTo>
                    <a:pt x="31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572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" cy="914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" y="48683"/>
            <a:ext cx="788670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" y="243417"/>
            <a:ext cx="788670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" y="847514"/>
            <a:ext cx="20574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E4796-DCE8-4805-A0FD-2567A35BFF8A}" type="datetimeFigureOut">
              <a:rPr lang="zh-HK" altLang="en-US" smtClean="0"/>
              <a:t>29/9/2021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" y="847514"/>
            <a:ext cx="30861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" y="847514"/>
            <a:ext cx="20574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3E71E-F01E-457B-B9FB-5DAC6900717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357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" rtl="0" eaLnBrk="1" latinLnBrk="0" hangingPunct="1">
        <a:lnSpc>
          <a:spcPct val="90000"/>
        </a:lnSpc>
        <a:spcBef>
          <a:spcPct val="0"/>
        </a:spcBef>
        <a:buNone/>
        <a:defRPr sz="4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" indent="-22860" algn="l" defTabSz="9144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28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9056" y="169069"/>
            <a:ext cx="871538" cy="109537"/>
          </a:xfrm>
        </p:spPr>
        <p:txBody>
          <a:bodyPr>
            <a:noAutofit/>
          </a:bodyPr>
          <a:lstStyle/>
          <a:p>
            <a:pPr>
              <a:spcBef>
                <a:spcPts val="4429"/>
              </a:spcBef>
            </a:pPr>
            <a:r>
              <a:rPr lang="en-US" altLang="zh-HK" sz="450" b="1" kern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Headline Text Here</a:t>
            </a:r>
            <a:endParaRPr lang="zh-HK" altLang="en-US" sz="450" b="1" kern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6680" y="223837"/>
            <a:ext cx="797719" cy="128588"/>
          </a:xfrm>
        </p:spPr>
        <p:txBody>
          <a:bodyPr>
            <a:noAutofit/>
          </a:bodyPr>
          <a:lstStyle/>
          <a:p>
            <a:pPr algn="l"/>
            <a:r>
              <a:rPr lang="en-US" altLang="zh-HK" sz="250" kern="5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SUB-HEADING BANNER </a:t>
            </a:r>
            <a:r>
              <a:rPr lang="en-US" altLang="zh-HK" sz="250" kern="5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algn="l"/>
            <a:r>
              <a:rPr lang="en-US" altLang="zh-HK" sz="250" kern="5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HERE </a:t>
            </a:r>
            <a:r>
              <a:rPr lang="en-US" altLang="zh-HK" sz="250" kern="5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EVENT </a:t>
            </a:r>
            <a:r>
              <a:rPr lang="en-US" altLang="zh-HK" sz="250" kern="5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19012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13</Words>
  <Application>Microsoft Office PowerPoint</Application>
  <PresentationFormat>自訂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Place Headline Text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Wai Man CHOI</dc:creator>
  <cp:lastModifiedBy>Wai Man CHOI</cp:lastModifiedBy>
  <cp:revision>8</cp:revision>
  <dcterms:created xsi:type="dcterms:W3CDTF">2021-09-29T08:20:02Z</dcterms:created>
  <dcterms:modified xsi:type="dcterms:W3CDTF">2021-09-29T09:23:34Z</dcterms:modified>
</cp:coreProperties>
</file>