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22320250" cy="10439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>
        <p:scale>
          <a:sx n="50" d="100"/>
          <a:sy n="50" d="100"/>
        </p:scale>
        <p:origin x="1254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22318980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6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517" y="555802"/>
            <a:ext cx="19251216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517" y="2779007"/>
            <a:ext cx="19251216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451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DF44A-2943-46CC-85B0-D1033CE56BFD}" type="datetimeFigureOut">
              <a:rPr lang="zh-HK" altLang="en-US" smtClean="0"/>
              <a:t>15/4/2021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3583" y="9675778"/>
            <a:ext cx="753308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6367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E80E1-E091-4536-B742-EF0AAB27120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118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739" y="2541312"/>
            <a:ext cx="22316773" cy="55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299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 HERE OR EVENT DATE</a:t>
            </a:r>
            <a:endParaRPr lang="zh-HK" altLang="en-US" sz="299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39" y="1048039"/>
            <a:ext cx="22316773" cy="139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429"/>
              </a:spcBef>
            </a:pPr>
            <a:r>
              <a:rPr lang="en-US" altLang="zh-HK" sz="8437" b="1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Headline Text Here</a:t>
            </a:r>
            <a:endParaRPr lang="zh-HK" altLang="en-US" sz="843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1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12</Words>
  <Application>Microsoft Office PowerPoint</Application>
  <PresentationFormat>自訂</PresentationFormat>
  <Paragraphs>2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新細明體</vt:lpstr>
      <vt:lpstr>Arial</vt:lpstr>
      <vt:lpstr>Calibri</vt:lpstr>
      <vt:lpstr>Calibri Light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4</cp:revision>
  <dcterms:created xsi:type="dcterms:W3CDTF">2021-04-15T02:45:05Z</dcterms:created>
  <dcterms:modified xsi:type="dcterms:W3CDTF">2021-04-15T03:57:57Z</dcterms:modified>
</cp:coreProperties>
</file>