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" cy="914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31" autoAdjust="0"/>
    <p:restoredTop sz="94660"/>
  </p:normalViewPr>
  <p:slideViewPr>
    <p:cSldViewPr snapToGrid="0">
      <p:cViewPr varScale="1">
        <p:scale>
          <a:sx n="400" d="100"/>
          <a:sy n="400" d="100"/>
        </p:scale>
        <p:origin x="3264" y="1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" cy="914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" y="149648"/>
            <a:ext cx="777240" cy="318347"/>
          </a:xfrm>
        </p:spPr>
        <p:txBody>
          <a:bodyPr anchor="b"/>
          <a:lstStyle>
            <a:lvl1pPr algn="ctr">
              <a:defRPr sz="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" y="480272"/>
            <a:ext cx="685800" cy="220768"/>
          </a:xfrm>
        </p:spPr>
        <p:txBody>
          <a:bodyPr/>
          <a:lstStyle>
            <a:lvl1pPr marL="0" indent="0" algn="ctr">
              <a:buNone/>
              <a:defRPr sz="240"/>
            </a:lvl1pPr>
            <a:lvl2pPr marL="45720" indent="0" algn="ctr">
              <a:buNone/>
              <a:defRPr sz="200"/>
            </a:lvl2pPr>
            <a:lvl3pPr marL="91440" indent="0" algn="ctr">
              <a:buNone/>
              <a:defRPr sz="180"/>
            </a:lvl3pPr>
            <a:lvl4pPr marL="137160" indent="0" algn="ctr">
              <a:buNone/>
              <a:defRPr sz="160"/>
            </a:lvl4pPr>
            <a:lvl5pPr marL="182880" indent="0" algn="ctr">
              <a:buNone/>
              <a:defRPr sz="160"/>
            </a:lvl5pPr>
            <a:lvl6pPr marL="228600" indent="0" algn="ctr">
              <a:buNone/>
              <a:defRPr sz="160"/>
            </a:lvl6pPr>
            <a:lvl7pPr marL="274320" indent="0" algn="ctr">
              <a:buNone/>
              <a:defRPr sz="160"/>
            </a:lvl7pPr>
            <a:lvl8pPr marL="320040" indent="0" algn="ctr">
              <a:buNone/>
              <a:defRPr sz="160"/>
            </a:lvl8pPr>
            <a:lvl9pPr marL="365760" indent="0" algn="ctr">
              <a:buNone/>
              <a:defRPr sz="16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A96F1-C82E-49BB-9B62-52189EC9B884}" type="datetimeFigureOut">
              <a:rPr lang="zh-HK" altLang="en-US" smtClean="0"/>
              <a:t>29/9/2021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5875-291D-4943-813C-718F4FC1EF5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59929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" y="48683"/>
            <a:ext cx="788670" cy="176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" y="243417"/>
            <a:ext cx="788670" cy="5801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" y="847514"/>
            <a:ext cx="205740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A96F1-C82E-49BB-9B62-52189EC9B884}" type="datetimeFigureOut">
              <a:rPr lang="zh-HK" altLang="en-US" smtClean="0"/>
              <a:t>29/9/2021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" y="847514"/>
            <a:ext cx="308610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" y="847514"/>
            <a:ext cx="205740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25875-291D-4943-813C-718F4FC1EF5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0289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" rtl="0" eaLnBrk="1" latinLnBrk="0" hangingPunct="1">
        <a:lnSpc>
          <a:spcPct val="90000"/>
        </a:lnSpc>
        <a:spcBef>
          <a:spcPct val="0"/>
        </a:spcBef>
        <a:buNone/>
        <a:defRPr sz="4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" indent="-22860" algn="l" defTabSz="91440" rtl="0" eaLnBrk="1" latinLnBrk="0" hangingPunct="1">
        <a:lnSpc>
          <a:spcPct val="90000"/>
        </a:lnSpc>
        <a:spcBef>
          <a:spcPts val="100"/>
        </a:spcBef>
        <a:buFont typeface="Arial" panose="020B0604020202020204" pitchFamily="34" charset="0"/>
        <a:buChar char="•"/>
        <a:defRPr sz="28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18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1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18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18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18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1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>
            <a:spLocks noGrp="1"/>
          </p:cNvSpPr>
          <p:nvPr>
            <p:ph type="ctrTitle"/>
          </p:nvPr>
        </p:nvSpPr>
        <p:spPr>
          <a:xfrm>
            <a:off x="1" y="119061"/>
            <a:ext cx="914399" cy="109537"/>
          </a:xfrm>
        </p:spPr>
        <p:txBody>
          <a:bodyPr>
            <a:noAutofit/>
          </a:bodyPr>
          <a:lstStyle/>
          <a:p>
            <a:pPr>
              <a:spcBef>
                <a:spcPts val="4429"/>
              </a:spcBef>
            </a:pPr>
            <a:r>
              <a:rPr lang="en-US" altLang="zh-HK" sz="480" b="1" kern="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Headline Text </a:t>
            </a:r>
            <a:r>
              <a:rPr lang="en-US" altLang="zh-HK" sz="480" b="1" kern="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endParaRPr lang="zh-HK" altLang="en-US" sz="480" b="1" kern="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副標題 2"/>
          <p:cNvSpPr>
            <a:spLocks noGrp="1"/>
          </p:cNvSpPr>
          <p:nvPr>
            <p:ph type="subTitle" idx="1"/>
          </p:nvPr>
        </p:nvSpPr>
        <p:spPr>
          <a:xfrm>
            <a:off x="0" y="173829"/>
            <a:ext cx="914399" cy="128588"/>
          </a:xfrm>
        </p:spPr>
        <p:txBody>
          <a:bodyPr>
            <a:noAutofit/>
          </a:bodyPr>
          <a:lstStyle/>
          <a:p>
            <a:r>
              <a:rPr lang="en-US" altLang="zh-HK" sz="250" kern="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SUB-HEADING BANNER </a:t>
            </a:r>
            <a:r>
              <a:rPr lang="en-US" altLang="zh-HK" sz="250" kern="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r>
              <a:rPr lang="en-US" altLang="zh-HK" sz="250" kern="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 </a:t>
            </a:r>
            <a:r>
              <a:rPr lang="en-US" altLang="zh-HK" sz="250" kern="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EVENT </a:t>
            </a:r>
            <a:r>
              <a:rPr lang="en-US" altLang="zh-HK" sz="250" kern="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  <a:endParaRPr lang="en-US" altLang="zh-HK" sz="250" kern="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34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12</Words>
  <Application>Microsoft Office PowerPoint</Application>
  <PresentationFormat>自訂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Place Headline Text 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Wai Man CHOI</dc:creator>
  <cp:lastModifiedBy>Wai Man CHOI</cp:lastModifiedBy>
  <cp:revision>4</cp:revision>
  <dcterms:created xsi:type="dcterms:W3CDTF">2021-09-29T09:35:53Z</dcterms:created>
  <dcterms:modified xsi:type="dcterms:W3CDTF">2021-09-29T09:44:38Z</dcterms:modified>
</cp:coreProperties>
</file>