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sldIdLst>
    <p:sldId id="256" r:id="rId2"/>
  </p:sldIdLst>
  <p:sldSz cx="22320250" cy="10439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8" autoAdjust="0"/>
    <p:restoredTop sz="94660"/>
  </p:normalViewPr>
  <p:slideViewPr>
    <p:cSldViewPr snapToGrid="0">
      <p:cViewPr>
        <p:scale>
          <a:sx n="50" d="100"/>
          <a:sy n="50" d="100"/>
        </p:scale>
        <p:origin x="70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0031" y="1708486"/>
            <a:ext cx="16740188" cy="3634458"/>
          </a:xfrm>
        </p:spPr>
        <p:txBody>
          <a:bodyPr anchor="b"/>
          <a:lstStyle>
            <a:lvl1pPr algn="ctr">
              <a:defRPr sz="9133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0031" y="5483102"/>
            <a:ext cx="16740188" cy="2520438"/>
          </a:xfrm>
        </p:spPr>
        <p:txBody>
          <a:bodyPr/>
          <a:lstStyle>
            <a:lvl1pPr marL="0" indent="0" algn="ctr">
              <a:buNone/>
              <a:defRPr sz="3653"/>
            </a:lvl1pPr>
            <a:lvl2pPr marL="695950" indent="0" algn="ctr">
              <a:buNone/>
              <a:defRPr sz="3044"/>
            </a:lvl2pPr>
            <a:lvl3pPr marL="1391900" indent="0" algn="ctr">
              <a:buNone/>
              <a:defRPr sz="2740"/>
            </a:lvl3pPr>
            <a:lvl4pPr marL="2087850" indent="0" algn="ctr">
              <a:buNone/>
              <a:defRPr sz="2436"/>
            </a:lvl4pPr>
            <a:lvl5pPr marL="2783799" indent="0" algn="ctr">
              <a:buNone/>
              <a:defRPr sz="2436"/>
            </a:lvl5pPr>
            <a:lvl6pPr marL="3479749" indent="0" algn="ctr">
              <a:buNone/>
              <a:defRPr sz="2436"/>
            </a:lvl6pPr>
            <a:lvl7pPr marL="4175699" indent="0" algn="ctr">
              <a:buNone/>
              <a:defRPr sz="2436"/>
            </a:lvl7pPr>
            <a:lvl8pPr marL="4871649" indent="0" algn="ctr">
              <a:buNone/>
              <a:defRPr sz="2436"/>
            </a:lvl8pPr>
            <a:lvl9pPr marL="5567599" indent="0" algn="ctr">
              <a:buNone/>
              <a:defRPr sz="2436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15/4/2021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2318981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4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517" y="555802"/>
            <a:ext cx="19251216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517" y="2779007"/>
            <a:ext cx="19251216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4517" y="9675778"/>
            <a:ext cx="502205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74B89-D4B4-49B3-BFDA-ADDB3A6B3A91}" type="datetimeFigureOut">
              <a:rPr lang="zh-HK" altLang="en-US" smtClean="0"/>
              <a:t>15/4/2021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3583" y="9675778"/>
            <a:ext cx="753308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63677" y="9675778"/>
            <a:ext cx="502205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6985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1391900" rtl="0" eaLnBrk="1" latinLnBrk="0" hangingPunct="1">
        <a:lnSpc>
          <a:spcPct val="90000"/>
        </a:lnSpc>
        <a:spcBef>
          <a:spcPct val="0"/>
        </a:spcBef>
        <a:buNone/>
        <a:defRPr sz="66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975" indent="-347975" algn="l" defTabSz="1391900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4262" kern="1200">
          <a:solidFill>
            <a:schemeClr val="tx1"/>
          </a:solidFill>
          <a:latin typeface="+mn-lt"/>
          <a:ea typeface="+mn-ea"/>
          <a:cs typeface="+mn-cs"/>
        </a:defRPr>
      </a:lvl1pPr>
      <a:lvl2pPr marL="104392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653" kern="1200">
          <a:solidFill>
            <a:schemeClr val="tx1"/>
          </a:solidFill>
          <a:latin typeface="+mn-lt"/>
          <a:ea typeface="+mn-ea"/>
          <a:cs typeface="+mn-cs"/>
        </a:defRPr>
      </a:lvl2pPr>
      <a:lvl3pPr marL="173987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3pPr>
      <a:lvl4pPr marL="24358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31317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8277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5236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52196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9155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821778" y="2083885"/>
            <a:ext cx="11496733" cy="1117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429"/>
              </a:spcBef>
            </a:pPr>
            <a:r>
              <a:rPr lang="en-US" altLang="zh-HK" sz="6661" b="1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</a:t>
            </a:r>
            <a:endParaRPr lang="zh-HK" altLang="en-US" sz="6661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37192" y="3207764"/>
            <a:ext cx="11581320" cy="963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83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SUB-HEADING BANNER TITLE HERE</a:t>
            </a:r>
            <a:br>
              <a:rPr lang="en-US" altLang="zh-HK" sz="283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HK" sz="283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EVENT DATE</a:t>
            </a:r>
            <a:endParaRPr lang="zh-HK" altLang="en-US" sz="283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77781" y="1342727"/>
            <a:ext cx="12265061" cy="139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429"/>
              </a:spcBef>
            </a:pPr>
            <a:r>
              <a:rPr lang="en-US" altLang="zh-HK" sz="8437" b="1" spc="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Headline</a:t>
            </a:r>
            <a:endParaRPr lang="zh-HK" altLang="en-US" sz="843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13</Words>
  <Application>Microsoft Office PowerPoint</Application>
  <PresentationFormat>自訂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新細明體</vt:lpstr>
      <vt:lpstr>Arial</vt:lpstr>
      <vt:lpstr>Calibri</vt:lpstr>
      <vt:lpstr>Calibri Light</vt:lpstr>
      <vt:lpstr>Office 佈景主題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1</cp:revision>
  <dcterms:created xsi:type="dcterms:W3CDTF">2021-04-15T04:40:06Z</dcterms:created>
  <dcterms:modified xsi:type="dcterms:W3CDTF">2021-04-15T04:44:42Z</dcterms:modified>
</cp:coreProperties>
</file>