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3306" y="3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26DDA-5327-422B-B1C2-E394851D4C5D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56883-30C0-4DD5-83D3-BDC8EA5767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5311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1pPr>
    <a:lvl2pPr marL="43891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2pPr>
    <a:lvl3pPr marL="87782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3pPr>
    <a:lvl4pPr marL="131674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4pPr>
    <a:lvl5pPr marL="175565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5pPr>
    <a:lvl6pPr marL="219456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6pPr>
    <a:lvl7pPr marL="263347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7pPr>
    <a:lvl8pPr marL="307238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8pPr>
    <a:lvl9pPr marL="351130" algn="l" defTabSz="87782" rtl="0" eaLnBrk="1" latinLnBrk="0" hangingPunct="1">
      <a:defRPr sz="1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" y="149648"/>
            <a:ext cx="777240" cy="318347"/>
          </a:xfrm>
        </p:spPr>
        <p:txBody>
          <a:bodyPr anchor="b"/>
          <a:lstStyle>
            <a:lvl1pPr algn="ctr">
              <a:defRPr sz="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" y="480272"/>
            <a:ext cx="685800" cy="220768"/>
          </a:xfrm>
        </p:spPr>
        <p:txBody>
          <a:bodyPr/>
          <a:lstStyle>
            <a:lvl1pPr marL="0" indent="0" algn="ctr">
              <a:buNone/>
              <a:defRPr sz="240"/>
            </a:lvl1pPr>
            <a:lvl2pPr marL="45720" indent="0" algn="ctr">
              <a:buNone/>
              <a:defRPr sz="200"/>
            </a:lvl2pPr>
            <a:lvl3pPr marL="91440" indent="0" algn="ctr">
              <a:buNone/>
              <a:defRPr sz="180"/>
            </a:lvl3pPr>
            <a:lvl4pPr marL="137160" indent="0" algn="ctr">
              <a:buNone/>
              <a:defRPr sz="160"/>
            </a:lvl4pPr>
            <a:lvl5pPr marL="182880" indent="0" algn="ctr">
              <a:buNone/>
              <a:defRPr sz="160"/>
            </a:lvl5pPr>
            <a:lvl6pPr marL="228600" indent="0" algn="ctr">
              <a:buNone/>
              <a:defRPr sz="160"/>
            </a:lvl6pPr>
            <a:lvl7pPr marL="274320" indent="0" algn="ctr">
              <a:buNone/>
              <a:defRPr sz="160"/>
            </a:lvl7pPr>
            <a:lvl8pPr marL="320040" indent="0" algn="ctr">
              <a:buNone/>
              <a:defRPr sz="160"/>
            </a:lvl8pPr>
            <a:lvl9pPr marL="365760" indent="0" algn="ctr">
              <a:buNone/>
              <a:defRPr sz="16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9117B-1AB1-4DE0-A07F-4ACA89EBEDBA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1A3D-045C-4120-888D-2D499963B2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7696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" y="48683"/>
            <a:ext cx="78867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" y="243417"/>
            <a:ext cx="78867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9117B-1AB1-4DE0-A07F-4ACA89EBEDBA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" y="847514"/>
            <a:ext cx="30861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31A3D-045C-4120-888D-2D499963B2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8241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" rtl="0" eaLnBrk="1" latinLnBrk="0" hangingPunct="1">
        <a:lnSpc>
          <a:spcPct val="90000"/>
        </a:lnSpc>
        <a:spcBef>
          <a:spcPct val="0"/>
        </a:spcBef>
        <a:buNone/>
        <a:defRPr sz="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" indent="-22860" algn="l" defTabSz="9144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28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/>
        </p:nvSpPr>
        <p:spPr>
          <a:xfrm>
            <a:off x="-1" y="150019"/>
            <a:ext cx="914399" cy="2095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4429"/>
              </a:spcBef>
            </a:pPr>
            <a:r>
              <a:rPr lang="en-US" altLang="zh-HK" sz="550" kern="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</a:t>
            </a:r>
            <a:r>
              <a:rPr lang="en-US" altLang="zh-HK" sz="550" kern="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HEADLINE</a:t>
            </a:r>
            <a:br>
              <a:rPr lang="en-US" altLang="zh-HK" sz="550" kern="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HK" sz="550" kern="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altLang="zh-HK" sz="550" kern="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endParaRPr lang="zh-HK" altLang="en-US" sz="550" kern="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副標題 2"/>
          <p:cNvSpPr>
            <a:spLocks noGrp="1"/>
          </p:cNvSpPr>
          <p:nvPr/>
        </p:nvSpPr>
        <p:spPr>
          <a:xfrm>
            <a:off x="0" y="286344"/>
            <a:ext cx="914399" cy="136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" rtl="0" eaLnBrk="1" latinLnBrk="0" hangingPunct="1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None/>
              <a:defRPr sz="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sz="250" kern="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SUB-HEADING </a:t>
            </a:r>
            <a:r>
              <a:rPr lang="en-US" altLang="zh-HK" sz="250" kern="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BANNER </a:t>
            </a:r>
            <a:r>
              <a:rPr lang="en-US" altLang="zh-HK" sz="250" kern="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zh-HK" sz="250" kern="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zh-HK" sz="250" kern="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HK" sz="250" kern="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</a:t>
            </a:r>
            <a:r>
              <a:rPr lang="en-US" altLang="zh-HK" sz="250" kern="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EVENT </a:t>
            </a:r>
            <a:r>
              <a:rPr lang="en-US" altLang="zh-HK" sz="250" kern="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4401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Wai Man CHOI</dc:creator>
  <cp:lastModifiedBy>Wai Man CHOI</cp:lastModifiedBy>
  <cp:revision>3</cp:revision>
  <dcterms:created xsi:type="dcterms:W3CDTF">2021-09-29T09:51:54Z</dcterms:created>
  <dcterms:modified xsi:type="dcterms:W3CDTF">2021-09-29T10:03:56Z</dcterms:modified>
</cp:coreProperties>
</file>