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22320250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50" d="100"/>
          <a:sy n="50" d="100"/>
        </p:scale>
        <p:origin x="942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0031" y="1708486"/>
            <a:ext cx="16740188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0031" y="5483102"/>
            <a:ext cx="16740188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9A8-DB2C-409E-9622-17FB8DF3337C}" type="datetimeFigureOut">
              <a:rPr lang="zh-HK" altLang="en-US" smtClean="0"/>
              <a:t>15/4/2021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22318980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2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517" y="555802"/>
            <a:ext cx="19251216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517" y="2779007"/>
            <a:ext cx="19251216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451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69A8-DB2C-409E-9622-17FB8DF3337C}" type="datetimeFigureOut">
              <a:rPr lang="zh-HK" altLang="en-US" smtClean="0"/>
              <a:t>15/4/2021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3583" y="9675778"/>
            <a:ext cx="7533084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63677" y="9675778"/>
            <a:ext cx="5022056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667D4-9B4C-45A9-A4D5-8FCE19E1AD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2554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902448" y="1300693"/>
            <a:ext cx="18263663" cy="2438960"/>
            <a:chOff x="4054848" y="1129243"/>
            <a:chExt cx="18263663" cy="2438960"/>
          </a:xfrm>
        </p:grpSpPr>
        <p:sp>
          <p:nvSpPr>
            <p:cNvPr id="5" name="矩形 4"/>
            <p:cNvSpPr/>
            <p:nvPr/>
          </p:nvSpPr>
          <p:spPr>
            <a:xfrm>
              <a:off x="4054848" y="1129243"/>
              <a:ext cx="18263663" cy="1356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4429"/>
                </a:spcBef>
              </a:pPr>
              <a:r>
                <a:rPr lang="en-US" altLang="zh-HK" sz="8215" b="1" spc="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 Headline Text Here</a:t>
              </a:r>
              <a:endParaRPr lang="zh-HK" altLang="en-US" sz="821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408234" y="2553438"/>
              <a:ext cx="15563940" cy="101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HK" sz="2997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SUB-HEADING BANNER TITLE</a:t>
              </a:r>
              <a:br>
                <a:rPr lang="en-US" altLang="zh-HK" sz="2997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zh-HK" sz="2997" dirty="0">
                  <a:solidFill>
                    <a:srgbClr val="0033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HERE OR EVENT DATE</a:t>
              </a:r>
              <a:endParaRPr lang="zh-HK" altLang="en-US" sz="2997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8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13</Words>
  <Application>Microsoft Office PowerPoint</Application>
  <PresentationFormat>自訂</PresentationFormat>
  <Paragraphs>2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新細明體</vt:lpstr>
      <vt:lpstr>Arial</vt:lpstr>
      <vt:lpstr>Calibri</vt:lpstr>
      <vt:lpstr>Calibri Light</vt:lpstr>
      <vt:lpstr>Office 佈景主題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1</cp:revision>
  <dcterms:created xsi:type="dcterms:W3CDTF">2021-04-15T04:16:09Z</dcterms:created>
  <dcterms:modified xsi:type="dcterms:W3CDTF">2021-04-15T04:24:05Z</dcterms:modified>
</cp:coreProperties>
</file>