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" cy="914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1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4200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6409-BED2-49EA-9563-B06EA5390E33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20D-A369-49C8-B653-6035E4651E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513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" y="48683"/>
            <a:ext cx="788670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" y="243417"/>
            <a:ext cx="788670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96409-BED2-49EA-9563-B06EA5390E33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" y="847514"/>
            <a:ext cx="30861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A820D-A369-49C8-B653-6035E4651E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57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" rtl="0" eaLnBrk="1" latinLnBrk="0" hangingPunct="1">
        <a:lnSpc>
          <a:spcPct val="90000"/>
        </a:lnSpc>
        <a:spcBef>
          <a:spcPct val="0"/>
        </a:spcBef>
        <a:buNone/>
        <a:defRPr sz="4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" indent="-22860" algn="l" defTabSz="9144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28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" y="92867"/>
            <a:ext cx="914399" cy="1095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4429"/>
              </a:spcBef>
            </a:pPr>
            <a:r>
              <a:rPr lang="en-US" altLang="zh-HK" sz="480" b="1" kern="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Headline Text Here</a:t>
            </a:r>
            <a:endParaRPr lang="zh-HK" altLang="en-US" sz="480" b="1" kern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副標題 2"/>
          <p:cNvSpPr txBox="1">
            <a:spLocks/>
          </p:cNvSpPr>
          <p:nvPr/>
        </p:nvSpPr>
        <p:spPr>
          <a:xfrm>
            <a:off x="0" y="202404"/>
            <a:ext cx="914398" cy="128588"/>
          </a:xfrm>
          <a:prstGeom prst="rect">
            <a:avLst/>
          </a:prstGeom>
        </p:spPr>
        <p:txBody>
          <a:bodyPr>
            <a:noAutofit/>
          </a:bodyPr>
          <a:lstStyle>
            <a:lvl1pPr marL="22860" indent="-22860" algn="l" defTabSz="91440" rtl="0" eaLnBrk="1" latinLnBrk="0" hangingPunct="1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  <a:defRPr sz="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" indent="-22860" algn="l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Char char="•"/>
              <a:defRPr sz="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" indent="-22860" algn="l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Char char="•"/>
              <a:defRPr sz="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" indent="-22860" algn="l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Char char="•"/>
              <a:defRPr sz="1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" indent="-22860" algn="l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Char char="•"/>
              <a:defRPr sz="1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" indent="-22860" algn="l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Char char="•"/>
              <a:defRPr sz="1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" indent="-22860" algn="l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Char char="•"/>
              <a:defRPr sz="1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" indent="-22860" algn="l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Char char="•"/>
              <a:defRPr sz="1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" indent="-22860" algn="l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Char char="•"/>
              <a:defRPr sz="1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HK" sz="250" kern="45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SUB-HEADING BANNER TITLE</a:t>
            </a:r>
          </a:p>
          <a:p>
            <a:pPr marL="0" indent="0" algn="ctr">
              <a:buNone/>
            </a:pPr>
            <a:r>
              <a:rPr lang="en-US" altLang="zh-HK" sz="250" kern="45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OR EVENT DATE</a:t>
            </a:r>
            <a:endParaRPr lang="en-US" altLang="zh-HK" sz="250" kern="45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31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12</Words>
  <Application>Microsoft Office PowerPoint</Application>
  <PresentationFormat>自訂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Wai Man CHOI</dc:creator>
  <cp:lastModifiedBy>Wai Man CHOI</cp:lastModifiedBy>
  <cp:revision>2</cp:revision>
  <dcterms:created xsi:type="dcterms:W3CDTF">2021-09-29T10:07:51Z</dcterms:created>
  <dcterms:modified xsi:type="dcterms:W3CDTF">2021-09-29T10:13:18Z</dcterms:modified>
</cp:coreProperties>
</file>