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" cy="914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4200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" y="149648"/>
            <a:ext cx="777240" cy="318347"/>
          </a:xfrm>
        </p:spPr>
        <p:txBody>
          <a:bodyPr anchor="b"/>
          <a:lstStyle>
            <a:lvl1pPr algn="ctr">
              <a:defRPr sz="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" y="480272"/>
            <a:ext cx="685800" cy="220768"/>
          </a:xfrm>
        </p:spPr>
        <p:txBody>
          <a:bodyPr/>
          <a:lstStyle>
            <a:lvl1pPr marL="0" indent="0" algn="ctr">
              <a:buNone/>
              <a:defRPr sz="240"/>
            </a:lvl1pPr>
            <a:lvl2pPr marL="45720" indent="0" algn="ctr">
              <a:buNone/>
              <a:defRPr sz="200"/>
            </a:lvl2pPr>
            <a:lvl3pPr marL="91440" indent="0" algn="ctr">
              <a:buNone/>
              <a:defRPr sz="180"/>
            </a:lvl3pPr>
            <a:lvl4pPr marL="137160" indent="0" algn="ctr">
              <a:buNone/>
              <a:defRPr sz="160"/>
            </a:lvl4pPr>
            <a:lvl5pPr marL="182880" indent="0" algn="ctr">
              <a:buNone/>
              <a:defRPr sz="160"/>
            </a:lvl5pPr>
            <a:lvl6pPr marL="228600" indent="0" algn="ctr">
              <a:buNone/>
              <a:defRPr sz="160"/>
            </a:lvl6pPr>
            <a:lvl7pPr marL="274320" indent="0" algn="ctr">
              <a:buNone/>
              <a:defRPr sz="160"/>
            </a:lvl7pPr>
            <a:lvl8pPr marL="320040" indent="0" algn="ctr">
              <a:buNone/>
              <a:defRPr sz="160"/>
            </a:lvl8pPr>
            <a:lvl9pPr marL="365760" indent="0" algn="ctr">
              <a:buNone/>
              <a:defRPr sz="16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AB3F-AF6E-468C-8D33-781845C6B648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1989-F613-4897-A3ED-B7554CD3E3D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357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" y="48683"/>
            <a:ext cx="78867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" y="243417"/>
            <a:ext cx="78867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2AB3F-AF6E-468C-8D33-781845C6B648}" type="datetimeFigureOut">
              <a:rPr lang="zh-HK" altLang="en-US" smtClean="0"/>
              <a:t>29/9/2021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" y="847514"/>
            <a:ext cx="30861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" y="847514"/>
            <a:ext cx="20574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1989-F613-4897-A3ED-B7554CD3E3D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1701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" rtl="0" eaLnBrk="1" latinLnBrk="0" hangingPunct="1">
        <a:lnSpc>
          <a:spcPct val="90000"/>
        </a:lnSpc>
        <a:spcBef>
          <a:spcPct val="0"/>
        </a:spcBef>
        <a:buNone/>
        <a:defRPr sz="4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" indent="-22860" algn="l" defTabSz="91440" rtl="0" eaLnBrk="1" latinLnBrk="0" hangingPunct="1">
        <a:lnSpc>
          <a:spcPct val="90000"/>
        </a:lnSpc>
        <a:spcBef>
          <a:spcPts val="100"/>
        </a:spcBef>
        <a:buFont typeface="Arial" panose="020B0604020202020204" pitchFamily="34" charset="0"/>
        <a:buChar char="•"/>
        <a:defRPr sz="28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" indent="-22860" algn="l" defTabSz="91440" rtl="0" eaLnBrk="1" latinLnBrk="0" hangingPunct="1">
        <a:lnSpc>
          <a:spcPct val="90000"/>
        </a:lnSpc>
        <a:spcBef>
          <a:spcPts val="50"/>
        </a:spcBef>
        <a:buFont typeface="Arial" panose="020B0604020202020204" pitchFamily="34" charset="0"/>
        <a:buChar char="•"/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" algn="l" defTabSz="91440" rtl="0" eaLnBrk="1" latinLnBrk="0" hangingPunct="1">
        <a:defRPr sz="1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/>
        </p:nvSpPr>
        <p:spPr>
          <a:xfrm>
            <a:off x="-1" y="150019"/>
            <a:ext cx="914399" cy="2095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4429"/>
              </a:spcBef>
            </a:pPr>
            <a:r>
              <a:rPr lang="en-US" altLang="zh-HK" sz="550" kern="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 </a:t>
            </a:r>
            <a:r>
              <a:rPr lang="en-US" altLang="zh-HK" sz="550" kern="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HEADLINE</a:t>
            </a:r>
            <a:br>
              <a:rPr lang="en-US" altLang="zh-HK" sz="550" kern="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HK" sz="550" kern="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altLang="zh-HK" sz="550" kern="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endParaRPr lang="zh-HK" altLang="en-US" sz="550" kern="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副標題 2"/>
          <p:cNvSpPr>
            <a:spLocks noGrp="1"/>
          </p:cNvSpPr>
          <p:nvPr/>
        </p:nvSpPr>
        <p:spPr>
          <a:xfrm>
            <a:off x="0" y="286344"/>
            <a:ext cx="914399" cy="136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" rtl="0" eaLnBrk="1" latinLnBrk="0" hangingPunct="1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None/>
              <a:defRPr sz="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" indent="0" algn="ctr" defTabSz="91440" rtl="0" eaLnBrk="1" latinLnBrk="0" hangingPunct="1">
              <a:lnSpc>
                <a:spcPct val="90000"/>
              </a:lnSpc>
              <a:spcBef>
                <a:spcPts val="50"/>
              </a:spcBef>
              <a:buFont typeface="Arial" panose="020B0604020202020204" pitchFamily="34" charset="0"/>
              <a:buNone/>
              <a:defRPr sz="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K" sz="250" kern="400" dirty="0">
                <a:latin typeface="Arial" panose="020B0604020202020204" pitchFamily="34" charset="0"/>
                <a:cs typeface="Arial" panose="020B0604020202020204" pitchFamily="34" charset="0"/>
              </a:rPr>
              <a:t>INSERT SUB-HEADING BANNER </a:t>
            </a:r>
            <a:r>
              <a:rPr lang="en-US" altLang="zh-HK" sz="250" kern="4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br>
              <a:rPr lang="en-US" altLang="zh-HK" sz="250" kern="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HK" sz="250" kern="400" dirty="0" smtClean="0">
                <a:latin typeface="Arial" panose="020B0604020202020204" pitchFamily="34" charset="0"/>
                <a:cs typeface="Arial" panose="020B0604020202020204" pitchFamily="34" charset="0"/>
              </a:rPr>
              <a:t>HERE </a:t>
            </a:r>
            <a:r>
              <a:rPr lang="en-US" altLang="zh-HK" sz="250" kern="400" dirty="0">
                <a:latin typeface="Arial" panose="020B0604020202020204" pitchFamily="34" charset="0"/>
                <a:cs typeface="Arial" panose="020B0604020202020204" pitchFamily="34" charset="0"/>
              </a:rPr>
              <a:t>OR EVENT </a:t>
            </a:r>
            <a:r>
              <a:rPr lang="en-US" altLang="zh-HK" sz="250" kern="400" dirty="0" smtClean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8756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Wai Man CHOI</dc:creator>
  <cp:lastModifiedBy>Wai Man CHOI</cp:lastModifiedBy>
  <cp:revision>2</cp:revision>
  <dcterms:created xsi:type="dcterms:W3CDTF">2021-09-29T10:14:18Z</dcterms:created>
  <dcterms:modified xsi:type="dcterms:W3CDTF">2021-09-29T10:20:17Z</dcterms:modified>
</cp:coreProperties>
</file>