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5543550" cy="15047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59" d="100"/>
          <a:sy n="59" d="100"/>
        </p:scale>
        <p:origin x="26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0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CD919-023E-46B9-A1A4-1B4D5273C897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1143000"/>
            <a:ext cx="1136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675AB-EF89-46E9-8B75-3E2F06CD22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058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766" y="2462704"/>
            <a:ext cx="4712018" cy="5238903"/>
          </a:xfrm>
        </p:spPr>
        <p:txBody>
          <a:bodyPr anchor="b"/>
          <a:lstStyle>
            <a:lvl1pPr algn="ctr">
              <a:defRPr sz="3638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944" y="7903639"/>
            <a:ext cx="4157663" cy="3633095"/>
          </a:xfrm>
        </p:spPr>
        <p:txBody>
          <a:bodyPr/>
          <a:lstStyle>
            <a:lvl1pPr marL="0" indent="0" algn="ctr">
              <a:buNone/>
              <a:defRPr sz="1455"/>
            </a:lvl1pPr>
            <a:lvl2pPr marL="277200" indent="0" algn="ctr">
              <a:buNone/>
              <a:defRPr sz="1213"/>
            </a:lvl2pPr>
            <a:lvl3pPr marL="554401" indent="0" algn="ctr">
              <a:buNone/>
              <a:defRPr sz="1091"/>
            </a:lvl3pPr>
            <a:lvl4pPr marL="831601" indent="0" algn="ctr">
              <a:buNone/>
              <a:defRPr sz="970"/>
            </a:lvl4pPr>
            <a:lvl5pPr marL="1108801" indent="0" algn="ctr">
              <a:buNone/>
              <a:defRPr sz="970"/>
            </a:lvl5pPr>
            <a:lvl6pPr marL="1386002" indent="0" algn="ctr">
              <a:buNone/>
              <a:defRPr sz="970"/>
            </a:lvl6pPr>
            <a:lvl7pPr marL="1663202" indent="0" algn="ctr">
              <a:buNone/>
              <a:defRPr sz="970"/>
            </a:lvl7pPr>
            <a:lvl8pPr marL="1940403" indent="0" algn="ctr">
              <a:buNone/>
              <a:defRPr sz="970"/>
            </a:lvl8pPr>
            <a:lvl9pPr marL="2217603" indent="0" algn="ctr">
              <a:buNone/>
              <a:defRPr sz="97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92EC-BA62-4F48-9592-B972610456F6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BD5-30EC-4896-9741-DD3581BCC07F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"/>
            <a:ext cx="5544336" cy="15045779"/>
          </a:xfrm>
          <a:prstGeom prst="rect">
            <a:avLst/>
          </a:prstGeom>
        </p:spPr>
      </p:pic>
      <p:grpSp>
        <p:nvGrpSpPr>
          <p:cNvPr id="9" name="群組 8"/>
          <p:cNvGrpSpPr/>
          <p:nvPr userDrawn="1"/>
        </p:nvGrpSpPr>
        <p:grpSpPr>
          <a:xfrm>
            <a:off x="3653392" y="1056522"/>
            <a:ext cx="1499521" cy="479831"/>
            <a:chOff x="2110109" y="1943024"/>
            <a:chExt cx="8009578" cy="2562980"/>
          </a:xfrm>
        </p:grpSpPr>
        <p:grpSp>
          <p:nvGrpSpPr>
            <p:cNvPr id="10" name="群組 9"/>
            <p:cNvGrpSpPr/>
            <p:nvPr/>
          </p:nvGrpSpPr>
          <p:grpSpPr>
            <a:xfrm>
              <a:off x="2110109" y="1943024"/>
              <a:ext cx="1632614" cy="2531084"/>
              <a:chOff x="2110109" y="1943024"/>
              <a:chExt cx="1632614" cy="2531084"/>
            </a:xfrm>
          </p:grpSpPr>
          <p:sp>
            <p:nvSpPr>
              <p:cNvPr id="65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2110109" y="1943024"/>
                <a:ext cx="1632614" cy="253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66" name="Freeform 50"/>
              <p:cNvSpPr>
                <a:spLocks/>
              </p:cNvSpPr>
              <p:nvPr/>
            </p:nvSpPr>
            <p:spPr bwMode="auto">
              <a:xfrm>
                <a:off x="2472912" y="3035701"/>
                <a:ext cx="904873" cy="1438407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67" name="Freeform 51"/>
              <p:cNvSpPr>
                <a:spLocks/>
              </p:cNvSpPr>
              <p:nvPr/>
            </p:nvSpPr>
            <p:spPr bwMode="auto">
              <a:xfrm>
                <a:off x="2515595" y="1943024"/>
                <a:ext cx="825911" cy="452437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68" name="Freeform 52"/>
              <p:cNvSpPr>
                <a:spLocks/>
              </p:cNvSpPr>
              <p:nvPr/>
            </p:nvSpPr>
            <p:spPr bwMode="auto">
              <a:xfrm>
                <a:off x="2571082" y="2418937"/>
                <a:ext cx="708533" cy="40549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69" name="Freeform 53"/>
              <p:cNvSpPr>
                <a:spLocks/>
              </p:cNvSpPr>
              <p:nvPr/>
            </p:nvSpPr>
            <p:spPr bwMode="auto">
              <a:xfrm>
                <a:off x="2596692" y="2482961"/>
                <a:ext cx="657314" cy="38414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70" name="Freeform 54"/>
              <p:cNvSpPr>
                <a:spLocks/>
              </p:cNvSpPr>
              <p:nvPr/>
            </p:nvSpPr>
            <p:spPr bwMode="auto">
              <a:xfrm>
                <a:off x="2635106" y="2546985"/>
                <a:ext cx="580485" cy="29878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71" name="Freeform 55"/>
              <p:cNvSpPr>
                <a:spLocks/>
              </p:cNvSpPr>
              <p:nvPr/>
            </p:nvSpPr>
            <p:spPr bwMode="auto">
              <a:xfrm>
                <a:off x="2688460" y="2602472"/>
                <a:ext cx="473778" cy="23476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72" name="Freeform 56"/>
              <p:cNvSpPr>
                <a:spLocks/>
              </p:cNvSpPr>
              <p:nvPr/>
            </p:nvSpPr>
            <p:spPr bwMode="auto">
              <a:xfrm>
                <a:off x="2778094" y="2657960"/>
                <a:ext cx="296645" cy="32013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73" name="Freeform 57"/>
              <p:cNvSpPr>
                <a:spLocks/>
              </p:cNvSpPr>
              <p:nvPr/>
            </p:nvSpPr>
            <p:spPr bwMode="auto">
              <a:xfrm>
                <a:off x="2110109" y="2707044"/>
                <a:ext cx="1632614" cy="281706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74" name="Freeform 58"/>
              <p:cNvSpPr>
                <a:spLocks/>
              </p:cNvSpPr>
              <p:nvPr/>
            </p:nvSpPr>
            <p:spPr bwMode="auto">
              <a:xfrm>
                <a:off x="2165597" y="2939666"/>
                <a:ext cx="390547" cy="1344505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75" name="Freeform 59"/>
              <p:cNvSpPr>
                <a:spLocks/>
              </p:cNvSpPr>
              <p:nvPr/>
            </p:nvSpPr>
            <p:spPr bwMode="auto">
              <a:xfrm>
                <a:off x="2376877" y="2939666"/>
                <a:ext cx="288109" cy="1165238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76" name="Freeform 60"/>
              <p:cNvSpPr>
                <a:spLocks/>
              </p:cNvSpPr>
              <p:nvPr/>
            </p:nvSpPr>
            <p:spPr bwMode="auto">
              <a:xfrm>
                <a:off x="3294555" y="2939666"/>
                <a:ext cx="392681" cy="1344505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77" name="Freeform 61"/>
              <p:cNvSpPr>
                <a:spLocks/>
              </p:cNvSpPr>
              <p:nvPr/>
            </p:nvSpPr>
            <p:spPr bwMode="auto">
              <a:xfrm>
                <a:off x="3185713" y="2939666"/>
                <a:ext cx="288109" cy="1165238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  <p:grpSp>
          <p:nvGrpSpPr>
            <p:cNvPr id="11" name="Group 182"/>
            <p:cNvGrpSpPr/>
            <p:nvPr/>
          </p:nvGrpSpPr>
          <p:grpSpPr>
            <a:xfrm>
              <a:off x="4046885" y="2746058"/>
              <a:ext cx="6072802" cy="1759946"/>
              <a:chOff x="2303344" y="1327780"/>
              <a:chExt cx="3036401" cy="879973"/>
            </a:xfrm>
            <a:solidFill>
              <a:srgbClr val="003366"/>
            </a:solidFill>
          </p:grpSpPr>
          <p:grpSp>
            <p:nvGrpSpPr>
              <p:cNvPr id="19" name="Group 123"/>
              <p:cNvGrpSpPr/>
              <p:nvPr/>
            </p:nvGrpSpPr>
            <p:grpSpPr>
              <a:xfrm>
                <a:off x="2303344" y="1327780"/>
                <a:ext cx="2300927" cy="221856"/>
                <a:chOff x="1751656" y="5034001"/>
                <a:chExt cx="3335953" cy="321654"/>
              </a:xfrm>
              <a:grpFill/>
            </p:grpSpPr>
            <p:sp>
              <p:nvSpPr>
                <p:cNvPr id="54" name="TextBox 165"/>
                <p:cNvSpPr txBox="1"/>
                <p:nvPr/>
              </p:nvSpPr>
              <p:spPr>
                <a:xfrm>
                  <a:off x="3167281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5" name="TextBox 166"/>
                <p:cNvSpPr txBox="1"/>
                <p:nvPr/>
              </p:nvSpPr>
              <p:spPr>
                <a:xfrm>
                  <a:off x="4494370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6" name="TextBox 167"/>
                <p:cNvSpPr txBox="1"/>
                <p:nvPr/>
              </p:nvSpPr>
              <p:spPr>
                <a:xfrm>
                  <a:off x="2817507" y="5041455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6" y="230272"/>
                        <a:pt x="568895" y="283000"/>
                      </a:cubicBezTo>
                      <a:cubicBezTo>
                        <a:pt x="568266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5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6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7" name="TextBox 168"/>
                <p:cNvSpPr txBox="1"/>
                <p:nvPr/>
              </p:nvSpPr>
              <p:spPr>
                <a:xfrm>
                  <a:off x="3473270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5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90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0" y="475540"/>
                        <a:pt x="195392" y="488351"/>
                      </a:cubicBezTo>
                      <a:cubicBezTo>
                        <a:pt x="222393" y="501161"/>
                        <a:pt x="250389" y="507770"/>
                        <a:pt x="279382" y="508178"/>
                      </a:cubicBezTo>
                      <a:cubicBezTo>
                        <a:pt x="311647" y="507945"/>
                        <a:pt x="342532" y="500685"/>
                        <a:pt x="372035" y="486396"/>
                      </a:cubicBezTo>
                      <a:cubicBezTo>
                        <a:pt x="401538" y="472107"/>
                        <a:pt x="425773" y="452184"/>
                        <a:pt x="444736" y="426629"/>
                      </a:cubicBezTo>
                      <a:cubicBezTo>
                        <a:pt x="463701" y="401073"/>
                        <a:pt x="473507" y="371279"/>
                        <a:pt x="474155" y="337247"/>
                      </a:cubicBezTo>
                      <a:lnTo>
                        <a:pt x="311965" y="337247"/>
                      </a:lnTo>
                      <a:lnTo>
                        <a:pt x="311965" y="280873"/>
                      </a:lnTo>
                      <a:lnTo>
                        <a:pt x="539215" y="280873"/>
                      </a:lnTo>
                      <a:cubicBezTo>
                        <a:pt x="540617" y="317542"/>
                        <a:pt x="537635" y="351609"/>
                        <a:pt x="530270" y="383073"/>
                      </a:cubicBezTo>
                      <a:cubicBezTo>
                        <a:pt x="522905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7" y="424754"/>
                      </a:cubicBezTo>
                      <a:cubicBezTo>
                        <a:pt x="13523" y="382530"/>
                        <a:pt x="625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8" name="TextBox 169"/>
                <p:cNvSpPr txBox="1"/>
                <p:nvPr/>
              </p:nvSpPr>
              <p:spPr>
                <a:xfrm>
                  <a:off x="4141965" y="5041455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9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80" y="383547"/>
                        <a:pt x="629" y="335939"/>
                        <a:pt x="0" y="283000"/>
                      </a:cubicBezTo>
                      <a:cubicBezTo>
                        <a:pt x="629" y="230272"/>
                        <a:pt x="13680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1" y="56870"/>
                        <a:pt x="204359" y="67221"/>
                        <a:pt x="170771" y="87427"/>
                      </a:cubicBezTo>
                      <a:cubicBezTo>
                        <a:pt x="137184" y="107634"/>
                        <a:pt x="110555" y="134718"/>
                        <a:pt x="90885" y="168682"/>
                      </a:cubicBezTo>
                      <a:cubicBezTo>
                        <a:pt x="71216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50" y="361572"/>
                        <a:pt x="91207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7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8" y="202645"/>
                        <a:pt x="478009" y="168682"/>
                      </a:cubicBezTo>
                      <a:cubicBezTo>
                        <a:pt x="458338" y="134719"/>
                        <a:pt x="431709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9" name="TextBox 170"/>
                <p:cNvSpPr txBox="1"/>
                <p:nvPr/>
              </p:nvSpPr>
              <p:spPr>
                <a:xfrm>
                  <a:off x="4795198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59" y="117931"/>
                      </a:cubicBezTo>
                      <a:lnTo>
                        <a:pt x="471256" y="159210"/>
                      </a:lnTo>
                      <a:cubicBezTo>
                        <a:pt x="448508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5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1" y="475540"/>
                        <a:pt x="195392" y="488351"/>
                      </a:cubicBezTo>
                      <a:cubicBezTo>
                        <a:pt x="222392" y="501161"/>
                        <a:pt x="250390" y="507770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2" y="452184"/>
                        <a:pt x="444736" y="426629"/>
                      </a:cubicBezTo>
                      <a:cubicBezTo>
                        <a:pt x="463700" y="401073"/>
                        <a:pt x="473506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6" y="280873"/>
                      </a:lnTo>
                      <a:cubicBezTo>
                        <a:pt x="540616" y="317542"/>
                        <a:pt x="537635" y="351609"/>
                        <a:pt x="530270" y="383073"/>
                      </a:cubicBezTo>
                      <a:cubicBezTo>
                        <a:pt x="522906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6" y="524965"/>
                        <a:pt x="391608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2" y="500676"/>
                        <a:pt x="63870" y="466977"/>
                        <a:pt x="38697" y="424754"/>
                      </a:cubicBezTo>
                      <a:cubicBezTo>
                        <a:pt x="13524" y="382530"/>
                        <a:pt x="625" y="335534"/>
                        <a:pt x="0" y="283764"/>
                      </a:cubicBezTo>
                      <a:cubicBezTo>
                        <a:pt x="603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0" name="TextBox 171"/>
                <p:cNvSpPr txBox="1"/>
                <p:nvPr/>
              </p:nvSpPr>
              <p:spPr>
                <a:xfrm>
                  <a:off x="1751656" y="5046556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7" y="56373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1" name="TextBox 172"/>
                <p:cNvSpPr txBox="1"/>
                <p:nvPr/>
              </p:nvSpPr>
              <p:spPr>
                <a:xfrm>
                  <a:off x="1958670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2" name="TextBox 173"/>
                <p:cNvSpPr txBox="1"/>
                <p:nvPr/>
              </p:nvSpPr>
              <p:spPr>
                <a:xfrm>
                  <a:off x="2235854" y="5046556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3" name="TextBox 174"/>
                <p:cNvSpPr txBox="1"/>
                <p:nvPr/>
              </p:nvSpPr>
              <p:spPr>
                <a:xfrm>
                  <a:off x="2561514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4" name="TextBox 175"/>
                <p:cNvSpPr txBox="1"/>
                <p:nvPr/>
              </p:nvSpPr>
              <p:spPr>
                <a:xfrm>
                  <a:off x="3922232" y="5046556"/>
                  <a:ext cx="20788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76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33781"/>
                      </a:lnTo>
                      <a:lnTo>
                        <a:pt x="293089" y="0"/>
                      </a:lnTo>
                      <a:lnTo>
                        <a:pt x="374890" y="0"/>
                      </a:lnTo>
                      <a:lnTo>
                        <a:pt x="118629" y="254047"/>
                      </a:lnTo>
                      <a:lnTo>
                        <a:pt x="383576" y="545730"/>
                      </a:lnTo>
                      <a:lnTo>
                        <a:pt x="299604" y="545730"/>
                      </a:lnTo>
                      <a:lnTo>
                        <a:pt x="75919" y="295303"/>
                      </a:lnTo>
                      <a:lnTo>
                        <a:pt x="60717" y="310502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20" name="Group 124"/>
              <p:cNvGrpSpPr/>
              <p:nvPr/>
            </p:nvGrpSpPr>
            <p:grpSpPr>
              <a:xfrm>
                <a:off x="2303344" y="1984814"/>
                <a:ext cx="2487330" cy="222939"/>
                <a:chOff x="1751656" y="5986588"/>
                <a:chExt cx="3606206" cy="323223"/>
              </a:xfrm>
              <a:grpFill/>
            </p:grpSpPr>
            <p:sp>
              <p:nvSpPr>
                <p:cNvPr id="41" name="TextBox 152"/>
                <p:cNvSpPr txBox="1"/>
                <p:nvPr/>
              </p:nvSpPr>
              <p:spPr>
                <a:xfrm>
                  <a:off x="1751656" y="5986588"/>
                  <a:ext cx="269475" cy="30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29" h="571791">
                      <a:moveTo>
                        <a:pt x="251872" y="0"/>
                      </a:moveTo>
                      <a:lnTo>
                        <a:pt x="497229" y="571791"/>
                      </a:lnTo>
                      <a:lnTo>
                        <a:pt x="429918" y="571791"/>
                      </a:lnTo>
                      <a:lnTo>
                        <a:pt x="365503" y="416876"/>
                      </a:lnTo>
                      <a:lnTo>
                        <a:pt x="132449" y="416876"/>
                      </a:lnTo>
                      <a:lnTo>
                        <a:pt x="66587" y="571791"/>
                      </a:lnTo>
                      <a:lnTo>
                        <a:pt x="0" y="571791"/>
                      </a:lnTo>
                      <a:lnTo>
                        <a:pt x="251872" y="0"/>
                      </a:lnTo>
                      <a:close/>
                      <a:moveTo>
                        <a:pt x="250423" y="141885"/>
                      </a:moveTo>
                      <a:lnTo>
                        <a:pt x="157057" y="360503"/>
                      </a:lnTo>
                      <a:lnTo>
                        <a:pt x="341618" y="360503"/>
                      </a:lnTo>
                      <a:lnTo>
                        <a:pt x="250423" y="141885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2" name="TextBox 153"/>
                <p:cNvSpPr txBox="1"/>
                <p:nvPr/>
              </p:nvSpPr>
              <p:spPr>
                <a:xfrm>
                  <a:off x="2051528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3" name="TextBox 154"/>
                <p:cNvSpPr txBox="1"/>
                <p:nvPr/>
              </p:nvSpPr>
              <p:spPr>
                <a:xfrm>
                  <a:off x="3698016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6" y="148380"/>
                      </a:lnTo>
                      <a:lnTo>
                        <a:pt x="60716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4" name="TextBox 155"/>
                <p:cNvSpPr txBox="1"/>
                <p:nvPr/>
              </p:nvSpPr>
              <p:spPr>
                <a:xfrm>
                  <a:off x="3145453" y="5995611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5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70" y="88445"/>
                        <a:pt x="371360" y="75743"/>
                      </a:cubicBezTo>
                      <a:cubicBezTo>
                        <a:pt x="342751" y="63042"/>
                        <a:pt x="312559" y="56586"/>
                        <a:pt x="280782" y="56375"/>
                      </a:cubicBezTo>
                      <a:cubicBezTo>
                        <a:pt x="239780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300" y="136261"/>
                        <a:pt x="90745" y="170292"/>
                      </a:cubicBezTo>
                      <a:cubicBezTo>
                        <a:pt x="71191" y="204322"/>
                        <a:pt x="61182" y="241650"/>
                        <a:pt x="60717" y="282277"/>
                      </a:cubicBezTo>
                      <a:cubicBezTo>
                        <a:pt x="61186" y="322904"/>
                        <a:pt x="71267" y="360233"/>
                        <a:pt x="90960" y="394263"/>
                      </a:cubicBezTo>
                      <a:cubicBezTo>
                        <a:pt x="110653" y="428293"/>
                        <a:pt x="137142" y="455645"/>
                        <a:pt x="170428" y="476321"/>
                      </a:cubicBezTo>
                      <a:cubicBezTo>
                        <a:pt x="203714" y="496996"/>
                        <a:pt x="240981" y="507616"/>
                        <a:pt x="282230" y="508179"/>
                      </a:cubicBezTo>
                      <a:cubicBezTo>
                        <a:pt x="313313" y="507877"/>
                        <a:pt x="343083" y="501240"/>
                        <a:pt x="371541" y="488268"/>
                      </a:cubicBezTo>
                      <a:cubicBezTo>
                        <a:pt x="400000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3" y="550550"/>
                      </a:cubicBezTo>
                      <a:cubicBezTo>
                        <a:pt x="342087" y="559780"/>
                        <a:pt x="313584" y="564447"/>
                        <a:pt x="284402" y="564553"/>
                      </a:cubicBezTo>
                      <a:cubicBezTo>
                        <a:pt x="232350" y="563964"/>
                        <a:pt x="184929" y="551235"/>
                        <a:pt x="142139" y="526366"/>
                      </a:cubicBezTo>
                      <a:cubicBezTo>
                        <a:pt x="99350" y="501496"/>
                        <a:pt x="65126" y="468019"/>
                        <a:pt x="39469" y="425933"/>
                      </a:cubicBezTo>
                      <a:cubicBezTo>
                        <a:pt x="13812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2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5" name="TextBox 156"/>
                <p:cNvSpPr txBox="1"/>
                <p:nvPr/>
              </p:nvSpPr>
              <p:spPr>
                <a:xfrm>
                  <a:off x="3996933" y="5995612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8" y="13470"/>
                        <a:pt x="427378" y="38617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4" y="182645"/>
                        <a:pt x="568266" y="230272"/>
                        <a:pt x="568894" y="283000"/>
                      </a:cubicBezTo>
                      <a:cubicBezTo>
                        <a:pt x="568266" y="335939"/>
                        <a:pt x="555214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8" y="551292"/>
                        <a:pt x="336965" y="563985"/>
                        <a:pt x="284446" y="564552"/>
                      </a:cubicBezTo>
                      <a:cubicBezTo>
                        <a:pt x="231927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1" y="425825"/>
                      </a:cubicBezTo>
                      <a:cubicBezTo>
                        <a:pt x="13678" y="383547"/>
                        <a:pt x="628" y="335939"/>
                        <a:pt x="0" y="283000"/>
                      </a:cubicBezTo>
                      <a:cubicBezTo>
                        <a:pt x="628" y="230272"/>
                        <a:pt x="13678" y="182645"/>
                        <a:pt x="39151" y="140122"/>
                      </a:cubicBezTo>
                      <a:cubicBezTo>
                        <a:pt x="64624" y="97598"/>
                        <a:pt x="98745" y="63763"/>
                        <a:pt x="141514" y="38617"/>
                      </a:cubicBezTo>
                      <a:cubicBezTo>
                        <a:pt x="184284" y="13470"/>
                        <a:pt x="231927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3" y="107634"/>
                        <a:pt x="110555" y="134719"/>
                        <a:pt x="90884" y="168682"/>
                      </a:cubicBezTo>
                      <a:cubicBezTo>
                        <a:pt x="71214" y="202645"/>
                        <a:pt x="61159" y="240510"/>
                        <a:pt x="60716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0" y="456664"/>
                        <a:pt x="171414" y="476964"/>
                      </a:cubicBezTo>
                      <a:cubicBezTo>
                        <a:pt x="205028" y="497264"/>
                        <a:pt x="242706" y="507668"/>
                        <a:pt x="284446" y="508178"/>
                      </a:cubicBezTo>
                      <a:cubicBezTo>
                        <a:pt x="326185" y="507668"/>
                        <a:pt x="363862" y="497264"/>
                        <a:pt x="397478" y="476964"/>
                      </a:cubicBezTo>
                      <a:cubicBezTo>
                        <a:pt x="431092" y="456664"/>
                        <a:pt x="457828" y="429525"/>
                        <a:pt x="477686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4" y="240510"/>
                        <a:pt x="497678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3" y="67221"/>
                        <a:pt x="326641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6" name="TextBox 157"/>
                <p:cNvSpPr txBox="1"/>
                <p:nvPr/>
              </p:nvSpPr>
              <p:spPr>
                <a:xfrm>
                  <a:off x="4487331" y="5995612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7" y="0"/>
                      </a:moveTo>
                      <a:cubicBezTo>
                        <a:pt x="336966" y="598"/>
                        <a:pt x="384609" y="13470"/>
                        <a:pt x="427379" y="38617"/>
                      </a:cubicBezTo>
                      <a:cubicBezTo>
                        <a:pt x="470148" y="63763"/>
                        <a:pt x="504270" y="97598"/>
                        <a:pt x="529742" y="140122"/>
                      </a:cubicBezTo>
                      <a:cubicBezTo>
                        <a:pt x="555215" y="182645"/>
                        <a:pt x="568267" y="230272"/>
                        <a:pt x="568895" y="283000"/>
                      </a:cubicBezTo>
                      <a:cubicBezTo>
                        <a:pt x="568267" y="335939"/>
                        <a:pt x="555215" y="383547"/>
                        <a:pt x="529742" y="425825"/>
                      </a:cubicBezTo>
                      <a:cubicBezTo>
                        <a:pt x="504270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6" y="563985"/>
                        <a:pt x="284447" y="564552"/>
                      </a:cubicBezTo>
                      <a:cubicBezTo>
                        <a:pt x="231928" y="563985"/>
                        <a:pt x="184284" y="551292"/>
                        <a:pt x="141515" y="526472"/>
                      </a:cubicBezTo>
                      <a:cubicBezTo>
                        <a:pt x="98746" y="501652"/>
                        <a:pt x="64625" y="468103"/>
                        <a:pt x="39152" y="425825"/>
                      </a:cubicBezTo>
                      <a:cubicBezTo>
                        <a:pt x="13680" y="383547"/>
                        <a:pt x="630" y="335939"/>
                        <a:pt x="0" y="283000"/>
                      </a:cubicBezTo>
                      <a:cubicBezTo>
                        <a:pt x="630" y="230272"/>
                        <a:pt x="13680" y="182645"/>
                        <a:pt x="39152" y="140122"/>
                      </a:cubicBezTo>
                      <a:cubicBezTo>
                        <a:pt x="64625" y="97598"/>
                        <a:pt x="98746" y="63763"/>
                        <a:pt x="141515" y="38617"/>
                      </a:cubicBezTo>
                      <a:cubicBezTo>
                        <a:pt x="184284" y="13470"/>
                        <a:pt x="231928" y="598"/>
                        <a:pt x="284447" y="0"/>
                      </a:cubicBezTo>
                      <a:close/>
                      <a:moveTo>
                        <a:pt x="284447" y="56374"/>
                      </a:moveTo>
                      <a:cubicBezTo>
                        <a:pt x="242251" y="56870"/>
                        <a:pt x="204360" y="67221"/>
                        <a:pt x="170772" y="87427"/>
                      </a:cubicBezTo>
                      <a:cubicBezTo>
                        <a:pt x="137184" y="107634"/>
                        <a:pt x="110556" y="134719"/>
                        <a:pt x="90885" y="168682"/>
                      </a:cubicBezTo>
                      <a:cubicBezTo>
                        <a:pt x="71216" y="202645"/>
                        <a:pt x="61160" y="240510"/>
                        <a:pt x="60717" y="282276"/>
                      </a:cubicBezTo>
                      <a:cubicBezTo>
                        <a:pt x="61187" y="323815"/>
                        <a:pt x="71350" y="361572"/>
                        <a:pt x="91208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30" y="497264"/>
                        <a:pt x="242708" y="507668"/>
                        <a:pt x="284447" y="508178"/>
                      </a:cubicBezTo>
                      <a:cubicBezTo>
                        <a:pt x="326186" y="507668"/>
                        <a:pt x="363864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8" y="282276"/>
                      </a:cubicBezTo>
                      <a:cubicBezTo>
                        <a:pt x="507736" y="240510"/>
                        <a:pt x="497679" y="202645"/>
                        <a:pt x="478009" y="168682"/>
                      </a:cubicBezTo>
                      <a:cubicBezTo>
                        <a:pt x="458339" y="134719"/>
                        <a:pt x="431710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7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7" name="TextBox 158"/>
                <p:cNvSpPr txBox="1"/>
                <p:nvPr/>
              </p:nvSpPr>
              <p:spPr>
                <a:xfrm>
                  <a:off x="4820514" y="5995612"/>
                  <a:ext cx="292410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0" h="564552">
                      <a:moveTo>
                        <a:pt x="284449" y="0"/>
                      </a:moveTo>
                      <a:cubicBezTo>
                        <a:pt x="332269" y="208"/>
                        <a:pt x="375468" y="10452"/>
                        <a:pt x="414047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8" y="88158"/>
                      </a:cubicBezTo>
                      <a:cubicBezTo>
                        <a:pt x="137073" y="108810"/>
                        <a:pt x="110507" y="136302"/>
                        <a:pt x="90860" y="170633"/>
                      </a:cubicBezTo>
                      <a:cubicBezTo>
                        <a:pt x="71211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0" y="367771"/>
                      </a:cubicBezTo>
                      <a:cubicBezTo>
                        <a:pt x="88352" y="394150"/>
                        <a:pt x="104040" y="417776"/>
                        <a:pt x="124434" y="438646"/>
                      </a:cubicBezTo>
                      <a:cubicBezTo>
                        <a:pt x="144738" y="458972"/>
                        <a:pt x="168390" y="475540"/>
                        <a:pt x="195391" y="488351"/>
                      </a:cubicBezTo>
                      <a:cubicBezTo>
                        <a:pt x="222392" y="501161"/>
                        <a:pt x="250389" y="507771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1" y="452184"/>
                        <a:pt x="444736" y="426629"/>
                      </a:cubicBezTo>
                      <a:cubicBezTo>
                        <a:pt x="463700" y="401073"/>
                        <a:pt x="473507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5" y="280873"/>
                      </a:lnTo>
                      <a:cubicBezTo>
                        <a:pt x="540616" y="317543"/>
                        <a:pt x="537635" y="351609"/>
                        <a:pt x="530269" y="383073"/>
                      </a:cubicBezTo>
                      <a:cubicBezTo>
                        <a:pt x="522905" y="414536"/>
                        <a:pt x="507091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3"/>
                        <a:pt x="280829" y="564552"/>
                      </a:cubicBezTo>
                      <a:cubicBezTo>
                        <a:pt x="229039" y="563927"/>
                        <a:pt x="182028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6" y="424754"/>
                      </a:cubicBezTo>
                      <a:cubicBezTo>
                        <a:pt x="13523" y="382530"/>
                        <a:pt x="624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5" y="98031"/>
                        <a:pt x="98129" y="64075"/>
                        <a:pt x="140872" y="38809"/>
                      </a:cubicBezTo>
                      <a:cubicBezTo>
                        <a:pt x="183616" y="13543"/>
                        <a:pt x="231474" y="607"/>
                        <a:pt x="284449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8" name="TextBox 159"/>
                <p:cNvSpPr txBox="1"/>
                <p:nvPr/>
              </p:nvSpPr>
              <p:spPr>
                <a:xfrm>
                  <a:off x="2374780" y="6000671"/>
                  <a:ext cx="220043" cy="29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18" h="545891">
                      <a:moveTo>
                        <a:pt x="0" y="76"/>
                      </a:moveTo>
                      <a:lnTo>
                        <a:pt x="102717" y="76"/>
                      </a:lnTo>
                      <a:cubicBezTo>
                        <a:pt x="143359" y="-617"/>
                        <a:pt x="181013" y="3479"/>
                        <a:pt x="215681" y="12364"/>
                      </a:cubicBezTo>
                      <a:cubicBezTo>
                        <a:pt x="250349" y="21250"/>
                        <a:pt x="283659" y="39081"/>
                        <a:pt x="315612" y="65860"/>
                      </a:cubicBezTo>
                      <a:cubicBezTo>
                        <a:pt x="346598" y="92892"/>
                        <a:pt x="369443" y="124086"/>
                        <a:pt x="384146" y="159444"/>
                      </a:cubicBezTo>
                      <a:cubicBezTo>
                        <a:pt x="398848" y="194802"/>
                        <a:pt x="406139" y="232876"/>
                        <a:pt x="406017" y="273664"/>
                      </a:cubicBezTo>
                      <a:cubicBezTo>
                        <a:pt x="406064" y="313638"/>
                        <a:pt x="398743" y="350806"/>
                        <a:pt x="384055" y="385168"/>
                      </a:cubicBezTo>
                      <a:cubicBezTo>
                        <a:pt x="369368" y="419531"/>
                        <a:pt x="347036" y="450182"/>
                        <a:pt x="317060" y="477123"/>
                      </a:cubicBezTo>
                      <a:cubicBezTo>
                        <a:pt x="284897" y="505291"/>
                        <a:pt x="251466" y="523968"/>
                        <a:pt x="216767" y="533155"/>
                      </a:cubicBezTo>
                      <a:cubicBezTo>
                        <a:pt x="182070" y="542342"/>
                        <a:pt x="143570" y="546559"/>
                        <a:pt x="101269" y="545806"/>
                      </a:cubicBezTo>
                      <a:lnTo>
                        <a:pt x="0" y="545806"/>
                      </a:lnTo>
                      <a:lnTo>
                        <a:pt x="0" y="76"/>
                      </a:lnTo>
                      <a:close/>
                      <a:moveTo>
                        <a:pt x="60717" y="56450"/>
                      </a:moveTo>
                      <a:lnTo>
                        <a:pt x="60717" y="489432"/>
                      </a:lnTo>
                      <a:lnTo>
                        <a:pt x="104889" y="489432"/>
                      </a:lnTo>
                      <a:cubicBezTo>
                        <a:pt x="138093" y="490020"/>
                        <a:pt x="168899" y="486491"/>
                        <a:pt x="197307" y="478843"/>
                      </a:cubicBezTo>
                      <a:cubicBezTo>
                        <a:pt x="225714" y="471195"/>
                        <a:pt x="252356" y="455899"/>
                        <a:pt x="277233" y="432956"/>
                      </a:cubicBezTo>
                      <a:cubicBezTo>
                        <a:pt x="299711" y="411717"/>
                        <a:pt x="316668" y="387401"/>
                        <a:pt x="328102" y="360007"/>
                      </a:cubicBezTo>
                      <a:cubicBezTo>
                        <a:pt x="339537" y="332614"/>
                        <a:pt x="345271" y="303592"/>
                        <a:pt x="345300" y="272940"/>
                      </a:cubicBezTo>
                      <a:cubicBezTo>
                        <a:pt x="345285" y="241459"/>
                        <a:pt x="339341" y="211561"/>
                        <a:pt x="327469" y="183248"/>
                      </a:cubicBezTo>
                      <a:cubicBezTo>
                        <a:pt x="315597" y="154934"/>
                        <a:pt x="297885" y="130286"/>
                        <a:pt x="274336" y="109304"/>
                      </a:cubicBezTo>
                      <a:cubicBezTo>
                        <a:pt x="249444" y="87778"/>
                        <a:pt x="223013" y="73448"/>
                        <a:pt x="195044" y="66314"/>
                      </a:cubicBezTo>
                      <a:cubicBezTo>
                        <a:pt x="167074" y="59179"/>
                        <a:pt x="137023" y="55891"/>
                        <a:pt x="104889" y="56450"/>
                      </a:cubicBezTo>
                      <a:lnTo>
                        <a:pt x="60717" y="5645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9" name="TextBox 160"/>
                <p:cNvSpPr txBox="1"/>
                <p:nvPr/>
              </p:nvSpPr>
              <p:spPr>
                <a:xfrm>
                  <a:off x="2736259" y="6000712"/>
                  <a:ext cx="1764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4"/>
                      </a:lnTo>
                      <a:lnTo>
                        <a:pt x="192467" y="56374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4"/>
                      </a:lnTo>
                      <a:lnTo>
                        <a:pt x="0" y="563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0" name="TextBox 161"/>
                <p:cNvSpPr txBox="1"/>
                <p:nvPr/>
              </p:nvSpPr>
              <p:spPr>
                <a:xfrm>
                  <a:off x="2950676" y="6000712"/>
                  <a:ext cx="153347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6" y="56374"/>
                      </a:lnTo>
                      <a:lnTo>
                        <a:pt x="60716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6" y="274991"/>
                      </a:lnTo>
                      <a:lnTo>
                        <a:pt x="60716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1" name="TextBox 162"/>
                <p:cNvSpPr txBox="1"/>
                <p:nvPr/>
              </p:nvSpPr>
              <p:spPr>
                <a:xfrm>
                  <a:off x="3425154" y="6000712"/>
                  <a:ext cx="2172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2" name="TextBox 163"/>
                <p:cNvSpPr txBox="1"/>
                <p:nvPr/>
              </p:nvSpPr>
              <p:spPr>
                <a:xfrm>
                  <a:off x="4352539" y="6000712"/>
                  <a:ext cx="114508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88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489356"/>
                      </a:lnTo>
                      <a:lnTo>
                        <a:pt x="211288" y="489356"/>
                      </a:lnTo>
                      <a:lnTo>
                        <a:pt x="211288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3" name="TextBox 164"/>
                <p:cNvSpPr txBox="1"/>
                <p:nvPr/>
              </p:nvSpPr>
              <p:spPr>
                <a:xfrm>
                  <a:off x="5131150" y="6000712"/>
                  <a:ext cx="226712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4" h="545730">
                      <a:moveTo>
                        <a:pt x="0" y="0"/>
                      </a:moveTo>
                      <a:lnTo>
                        <a:pt x="70218" y="0"/>
                      </a:lnTo>
                      <a:lnTo>
                        <a:pt x="209162" y="243191"/>
                      </a:lnTo>
                      <a:lnTo>
                        <a:pt x="348106" y="0"/>
                      </a:lnTo>
                      <a:lnTo>
                        <a:pt x="418324" y="0"/>
                      </a:lnTo>
                      <a:lnTo>
                        <a:pt x="239521" y="311226"/>
                      </a:lnTo>
                      <a:lnTo>
                        <a:pt x="239521" y="545730"/>
                      </a:lnTo>
                      <a:lnTo>
                        <a:pt x="178804" y="545730"/>
                      </a:lnTo>
                      <a:lnTo>
                        <a:pt x="178804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21" name="Group 125"/>
              <p:cNvGrpSpPr/>
              <p:nvPr/>
            </p:nvGrpSpPr>
            <p:grpSpPr>
              <a:xfrm>
                <a:off x="2303344" y="1656837"/>
                <a:ext cx="3036401" cy="224867"/>
                <a:chOff x="1773650" y="5511077"/>
                <a:chExt cx="4402265" cy="326019"/>
              </a:xfrm>
              <a:grpFill/>
            </p:grpSpPr>
            <p:sp>
              <p:nvSpPr>
                <p:cNvPr id="22" name="TextBox 133"/>
                <p:cNvSpPr txBox="1"/>
                <p:nvPr/>
              </p:nvSpPr>
              <p:spPr>
                <a:xfrm>
                  <a:off x="5432224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3" name="TextBox 134"/>
                <p:cNvSpPr txBox="1"/>
                <p:nvPr/>
              </p:nvSpPr>
              <p:spPr>
                <a:xfrm>
                  <a:off x="4628581" y="5518531"/>
                  <a:ext cx="185126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0" h="564552">
                      <a:moveTo>
                        <a:pt x="180928" y="0"/>
                      </a:moveTo>
                      <a:cubicBezTo>
                        <a:pt x="211617" y="180"/>
                        <a:pt x="239132" y="7590"/>
                        <a:pt x="263472" y="22231"/>
                      </a:cubicBezTo>
                      <a:cubicBezTo>
                        <a:pt x="287811" y="36872"/>
                        <a:pt x="307345" y="57666"/>
                        <a:pt x="322073" y="84612"/>
                      </a:cubicBezTo>
                      <a:lnTo>
                        <a:pt x="273631" y="115746"/>
                      </a:lnTo>
                      <a:cubicBezTo>
                        <a:pt x="263099" y="96800"/>
                        <a:pt x="250485" y="82199"/>
                        <a:pt x="235789" y="71941"/>
                      </a:cubicBezTo>
                      <a:cubicBezTo>
                        <a:pt x="221093" y="61684"/>
                        <a:pt x="202323" y="56495"/>
                        <a:pt x="179479" y="56374"/>
                      </a:cubicBezTo>
                      <a:cubicBezTo>
                        <a:pt x="154478" y="56781"/>
                        <a:pt x="133324" y="64655"/>
                        <a:pt x="116017" y="79996"/>
                      </a:cubicBezTo>
                      <a:cubicBezTo>
                        <a:pt x="98711" y="95337"/>
                        <a:pt x="89688" y="115701"/>
                        <a:pt x="88949" y="141088"/>
                      </a:cubicBezTo>
                      <a:cubicBezTo>
                        <a:pt x="89320" y="156650"/>
                        <a:pt x="93969" y="169772"/>
                        <a:pt x="102897" y="180454"/>
                      </a:cubicBezTo>
                      <a:cubicBezTo>
                        <a:pt x="111825" y="191136"/>
                        <a:pt x="122805" y="200129"/>
                        <a:pt x="135837" y="207432"/>
                      </a:cubicBezTo>
                      <a:cubicBezTo>
                        <a:pt x="148869" y="214735"/>
                        <a:pt x="161726" y="221099"/>
                        <a:pt x="174409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1" y="298296"/>
                      </a:cubicBezTo>
                      <a:cubicBezTo>
                        <a:pt x="327613" y="320937"/>
                        <a:pt x="340569" y="353489"/>
                        <a:pt x="341590" y="395951"/>
                      </a:cubicBezTo>
                      <a:cubicBezTo>
                        <a:pt x="341229" y="428121"/>
                        <a:pt x="333434" y="456850"/>
                        <a:pt x="318204" y="482140"/>
                      </a:cubicBezTo>
                      <a:cubicBezTo>
                        <a:pt x="302973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4" y="564552"/>
                      </a:cubicBezTo>
                      <a:cubicBezTo>
                        <a:pt x="125730" y="563968"/>
                        <a:pt x="88605" y="551042"/>
                        <a:pt x="58689" y="525776"/>
                      </a:cubicBezTo>
                      <a:cubicBezTo>
                        <a:pt x="28774" y="500509"/>
                        <a:pt x="9210" y="466405"/>
                        <a:pt x="0" y="423465"/>
                      </a:cubicBezTo>
                      <a:lnTo>
                        <a:pt x="59313" y="406812"/>
                      </a:lnTo>
                      <a:cubicBezTo>
                        <a:pt x="63679" y="435427"/>
                        <a:pt x="75557" y="459290"/>
                        <a:pt x="94947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8" y="507590"/>
                        <a:pt x="225001" y="497544"/>
                        <a:pt x="246743" y="478040"/>
                      </a:cubicBezTo>
                      <a:cubicBezTo>
                        <a:pt x="268485" y="458536"/>
                        <a:pt x="279862" y="433104"/>
                        <a:pt x="280873" y="401744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3" y="316849"/>
                        <a:pt x="206578" y="303817"/>
                        <a:pt x="180204" y="293137"/>
                      </a:cubicBezTo>
                      <a:lnTo>
                        <a:pt x="146888" y="278656"/>
                      </a:lnTo>
                      <a:cubicBezTo>
                        <a:pt x="114066" y="265050"/>
                        <a:pt x="86324" y="247914"/>
                        <a:pt x="63664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4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3" y="5877"/>
                        <a:pt x="153506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4" name="TextBox 135"/>
                <p:cNvSpPr txBox="1"/>
                <p:nvPr/>
              </p:nvSpPr>
              <p:spPr>
                <a:xfrm>
                  <a:off x="4848929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80" h="564553">
                      <a:moveTo>
                        <a:pt x="284403" y="1"/>
                      </a:moveTo>
                      <a:cubicBezTo>
                        <a:pt x="314761" y="-29"/>
                        <a:pt x="343446" y="4368"/>
                        <a:pt x="370456" y="13191"/>
                      </a:cubicBezTo>
                      <a:cubicBezTo>
                        <a:pt x="397467" y="22015"/>
                        <a:pt x="423075" y="35446"/>
                        <a:pt x="447280" y="53484"/>
                      </a:cubicBezTo>
                      <a:lnTo>
                        <a:pt x="447280" y="128780"/>
                      </a:lnTo>
                      <a:cubicBezTo>
                        <a:pt x="425277" y="106124"/>
                        <a:pt x="399970" y="88445"/>
                        <a:pt x="371361" y="75743"/>
                      </a:cubicBezTo>
                      <a:cubicBezTo>
                        <a:pt x="342752" y="63042"/>
                        <a:pt x="312559" y="56586"/>
                        <a:pt x="280783" y="56375"/>
                      </a:cubicBezTo>
                      <a:cubicBezTo>
                        <a:pt x="239780" y="56938"/>
                        <a:pt x="202745" y="67557"/>
                        <a:pt x="169678" y="88233"/>
                      </a:cubicBezTo>
                      <a:cubicBezTo>
                        <a:pt x="136611" y="108909"/>
                        <a:pt x="110300" y="136261"/>
                        <a:pt x="90746" y="170292"/>
                      </a:cubicBezTo>
                      <a:cubicBezTo>
                        <a:pt x="71192" y="204322"/>
                        <a:pt x="61182" y="241650"/>
                        <a:pt x="60718" y="282277"/>
                      </a:cubicBezTo>
                      <a:cubicBezTo>
                        <a:pt x="61187" y="322904"/>
                        <a:pt x="71268" y="360233"/>
                        <a:pt x="90961" y="394263"/>
                      </a:cubicBezTo>
                      <a:cubicBezTo>
                        <a:pt x="110653" y="428293"/>
                        <a:pt x="137143" y="455645"/>
                        <a:pt x="170429" y="476321"/>
                      </a:cubicBezTo>
                      <a:cubicBezTo>
                        <a:pt x="203714" y="496996"/>
                        <a:pt x="240982" y="507616"/>
                        <a:pt x="282231" y="508179"/>
                      </a:cubicBezTo>
                      <a:cubicBezTo>
                        <a:pt x="313313" y="507877"/>
                        <a:pt x="343084" y="501240"/>
                        <a:pt x="371542" y="488268"/>
                      </a:cubicBezTo>
                      <a:cubicBezTo>
                        <a:pt x="400000" y="475295"/>
                        <a:pt x="425246" y="457798"/>
                        <a:pt x="447280" y="435775"/>
                      </a:cubicBezTo>
                      <a:lnTo>
                        <a:pt x="447280" y="511070"/>
                      </a:lnTo>
                      <a:cubicBezTo>
                        <a:pt x="423527" y="528160"/>
                        <a:pt x="397738" y="541320"/>
                        <a:pt x="369913" y="550550"/>
                      </a:cubicBezTo>
                      <a:cubicBezTo>
                        <a:pt x="342088" y="559780"/>
                        <a:pt x="313585" y="564447"/>
                        <a:pt x="284403" y="564553"/>
                      </a:cubicBezTo>
                      <a:cubicBezTo>
                        <a:pt x="232350" y="563964"/>
                        <a:pt x="184929" y="551235"/>
                        <a:pt x="142140" y="526366"/>
                      </a:cubicBezTo>
                      <a:cubicBezTo>
                        <a:pt x="99350" y="501496"/>
                        <a:pt x="65127" y="468019"/>
                        <a:pt x="39470" y="425933"/>
                      </a:cubicBezTo>
                      <a:cubicBezTo>
                        <a:pt x="13813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3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3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5" name="TextBox 136"/>
                <p:cNvSpPr txBox="1"/>
                <p:nvPr/>
              </p:nvSpPr>
              <p:spPr>
                <a:xfrm>
                  <a:off x="5741747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6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69" y="88445"/>
                        <a:pt x="371360" y="75743"/>
                      </a:cubicBezTo>
                      <a:cubicBezTo>
                        <a:pt x="342751" y="63042"/>
                        <a:pt x="312558" y="56586"/>
                        <a:pt x="280782" y="56375"/>
                      </a:cubicBezTo>
                      <a:cubicBezTo>
                        <a:pt x="239779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299" y="136261"/>
                        <a:pt x="90745" y="170292"/>
                      </a:cubicBezTo>
                      <a:cubicBezTo>
                        <a:pt x="71191" y="204322"/>
                        <a:pt x="61181" y="241650"/>
                        <a:pt x="60716" y="282277"/>
                      </a:cubicBezTo>
                      <a:cubicBezTo>
                        <a:pt x="61186" y="322904"/>
                        <a:pt x="71266" y="360233"/>
                        <a:pt x="90959" y="394263"/>
                      </a:cubicBezTo>
                      <a:cubicBezTo>
                        <a:pt x="110652" y="428293"/>
                        <a:pt x="137141" y="455645"/>
                        <a:pt x="170427" y="476321"/>
                      </a:cubicBezTo>
                      <a:cubicBezTo>
                        <a:pt x="203713" y="496996"/>
                        <a:pt x="240982" y="507616"/>
                        <a:pt x="282230" y="508179"/>
                      </a:cubicBezTo>
                      <a:cubicBezTo>
                        <a:pt x="313312" y="507877"/>
                        <a:pt x="343083" y="501240"/>
                        <a:pt x="371541" y="488268"/>
                      </a:cubicBezTo>
                      <a:cubicBezTo>
                        <a:pt x="399999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2" y="550550"/>
                      </a:cubicBezTo>
                      <a:cubicBezTo>
                        <a:pt x="342088" y="559780"/>
                        <a:pt x="313584" y="564447"/>
                        <a:pt x="284402" y="564553"/>
                      </a:cubicBezTo>
                      <a:cubicBezTo>
                        <a:pt x="232349" y="563964"/>
                        <a:pt x="184928" y="551235"/>
                        <a:pt x="142138" y="526366"/>
                      </a:cubicBezTo>
                      <a:cubicBezTo>
                        <a:pt x="99349" y="501496"/>
                        <a:pt x="65126" y="468019"/>
                        <a:pt x="39468" y="425933"/>
                      </a:cubicBezTo>
                      <a:cubicBezTo>
                        <a:pt x="13811" y="383848"/>
                        <a:pt x="655" y="336687"/>
                        <a:pt x="0" y="284450"/>
                      </a:cubicBezTo>
                      <a:cubicBezTo>
                        <a:pt x="615" y="231703"/>
                        <a:pt x="13611" y="183951"/>
                        <a:pt x="38986" y="141195"/>
                      </a:cubicBezTo>
                      <a:cubicBezTo>
                        <a:pt x="64362" y="98439"/>
                        <a:pt x="98424" y="64372"/>
                        <a:pt x="141173" y="38993"/>
                      </a:cubicBezTo>
                      <a:cubicBezTo>
                        <a:pt x="183922" y="13614"/>
                        <a:pt x="231665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6" name="TextBox 137"/>
                <p:cNvSpPr txBox="1"/>
                <p:nvPr/>
              </p:nvSpPr>
              <p:spPr>
                <a:xfrm>
                  <a:off x="513276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7" name="TextBox 138"/>
                <p:cNvSpPr txBox="1"/>
                <p:nvPr/>
              </p:nvSpPr>
              <p:spPr>
                <a:xfrm>
                  <a:off x="5228042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8" name="TextBox 139"/>
                <p:cNvSpPr txBox="1"/>
                <p:nvPr/>
              </p:nvSpPr>
              <p:spPr>
                <a:xfrm>
                  <a:off x="6022568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9" name="TextBox 140"/>
                <p:cNvSpPr txBox="1"/>
                <p:nvPr/>
              </p:nvSpPr>
              <p:spPr>
                <a:xfrm>
                  <a:off x="2044887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0" name="TextBox 141"/>
                <p:cNvSpPr txBox="1"/>
                <p:nvPr/>
              </p:nvSpPr>
              <p:spPr>
                <a:xfrm>
                  <a:off x="3134687" y="5518531"/>
                  <a:ext cx="185127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1" h="564552">
                      <a:moveTo>
                        <a:pt x="180928" y="0"/>
                      </a:moveTo>
                      <a:cubicBezTo>
                        <a:pt x="211618" y="180"/>
                        <a:pt x="239133" y="7590"/>
                        <a:pt x="263472" y="22231"/>
                      </a:cubicBezTo>
                      <a:cubicBezTo>
                        <a:pt x="287812" y="36872"/>
                        <a:pt x="307346" y="57666"/>
                        <a:pt x="322074" y="84612"/>
                      </a:cubicBezTo>
                      <a:lnTo>
                        <a:pt x="273631" y="115746"/>
                      </a:lnTo>
                      <a:cubicBezTo>
                        <a:pt x="263100" y="96800"/>
                        <a:pt x="250486" y="82199"/>
                        <a:pt x="235790" y="71941"/>
                      </a:cubicBezTo>
                      <a:cubicBezTo>
                        <a:pt x="221093" y="61684"/>
                        <a:pt x="202324" y="56495"/>
                        <a:pt x="179480" y="56374"/>
                      </a:cubicBezTo>
                      <a:cubicBezTo>
                        <a:pt x="154478" y="56781"/>
                        <a:pt x="133324" y="64655"/>
                        <a:pt x="116018" y="79996"/>
                      </a:cubicBezTo>
                      <a:cubicBezTo>
                        <a:pt x="98711" y="95337"/>
                        <a:pt x="89689" y="115701"/>
                        <a:pt x="88949" y="141088"/>
                      </a:cubicBezTo>
                      <a:cubicBezTo>
                        <a:pt x="89321" y="156650"/>
                        <a:pt x="93970" y="169772"/>
                        <a:pt x="102898" y="180454"/>
                      </a:cubicBezTo>
                      <a:cubicBezTo>
                        <a:pt x="111826" y="191136"/>
                        <a:pt x="122805" y="200129"/>
                        <a:pt x="135838" y="207432"/>
                      </a:cubicBezTo>
                      <a:cubicBezTo>
                        <a:pt x="148869" y="214735"/>
                        <a:pt x="161727" y="221099"/>
                        <a:pt x="174410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2" y="298296"/>
                      </a:cubicBezTo>
                      <a:cubicBezTo>
                        <a:pt x="327613" y="320937"/>
                        <a:pt x="340569" y="353489"/>
                        <a:pt x="341591" y="395951"/>
                      </a:cubicBezTo>
                      <a:cubicBezTo>
                        <a:pt x="341230" y="428121"/>
                        <a:pt x="333434" y="456850"/>
                        <a:pt x="318204" y="482140"/>
                      </a:cubicBezTo>
                      <a:cubicBezTo>
                        <a:pt x="302974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5" y="564552"/>
                      </a:cubicBezTo>
                      <a:cubicBezTo>
                        <a:pt x="125730" y="563968"/>
                        <a:pt x="88606" y="551042"/>
                        <a:pt x="58689" y="525776"/>
                      </a:cubicBezTo>
                      <a:cubicBezTo>
                        <a:pt x="28774" y="500509"/>
                        <a:pt x="9211" y="466405"/>
                        <a:pt x="0" y="423465"/>
                      </a:cubicBezTo>
                      <a:lnTo>
                        <a:pt x="59314" y="406812"/>
                      </a:lnTo>
                      <a:cubicBezTo>
                        <a:pt x="63680" y="435427"/>
                        <a:pt x="75558" y="459290"/>
                        <a:pt x="94948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9" y="507590"/>
                        <a:pt x="225001" y="497543"/>
                        <a:pt x="246744" y="478040"/>
                      </a:cubicBezTo>
                      <a:cubicBezTo>
                        <a:pt x="268486" y="458536"/>
                        <a:pt x="279862" y="433104"/>
                        <a:pt x="280873" y="401743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4" y="316849"/>
                        <a:pt x="206579" y="303817"/>
                        <a:pt x="180204" y="293137"/>
                      </a:cubicBezTo>
                      <a:lnTo>
                        <a:pt x="146889" y="278656"/>
                      </a:lnTo>
                      <a:cubicBezTo>
                        <a:pt x="114066" y="265050"/>
                        <a:pt x="86325" y="247914"/>
                        <a:pt x="63665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5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4" y="5877"/>
                        <a:pt x="153507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1" name="TextBox 142"/>
                <p:cNvSpPr txBox="1"/>
                <p:nvPr/>
              </p:nvSpPr>
              <p:spPr>
                <a:xfrm>
                  <a:off x="3982038" y="5518531"/>
                  <a:ext cx="308314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4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4" y="563985"/>
                        <a:pt x="284446" y="564552"/>
                      </a:cubicBezTo>
                      <a:cubicBezTo>
                        <a:pt x="231928" y="563985"/>
                        <a:pt x="184283" y="551292"/>
                        <a:pt x="141515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5" y="38616"/>
                      </a:cubicBezTo>
                      <a:cubicBezTo>
                        <a:pt x="184283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8" y="67221"/>
                        <a:pt x="170771" y="87427"/>
                      </a:cubicBezTo>
                      <a:cubicBezTo>
                        <a:pt x="137183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10" y="107634"/>
                        <a:pt x="398121" y="87427"/>
                      </a:cubicBezTo>
                      <a:cubicBezTo>
                        <a:pt x="364533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2" name="TextBox 143"/>
                <p:cNvSpPr txBox="1"/>
                <p:nvPr/>
              </p:nvSpPr>
              <p:spPr>
                <a:xfrm>
                  <a:off x="1773650" y="5523632"/>
                  <a:ext cx="211147" cy="30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602" h="555141">
                      <a:moveTo>
                        <a:pt x="115" y="0"/>
                      </a:moveTo>
                      <a:lnTo>
                        <a:pt x="60832" y="0"/>
                      </a:lnTo>
                      <a:lnTo>
                        <a:pt x="60832" y="325031"/>
                      </a:lnTo>
                      <a:cubicBezTo>
                        <a:pt x="60244" y="345662"/>
                        <a:pt x="61059" y="366655"/>
                        <a:pt x="63277" y="388010"/>
                      </a:cubicBezTo>
                      <a:cubicBezTo>
                        <a:pt x="65494" y="409365"/>
                        <a:pt x="72646" y="428911"/>
                        <a:pt x="84729" y="446646"/>
                      </a:cubicBezTo>
                      <a:cubicBezTo>
                        <a:pt x="97280" y="463386"/>
                        <a:pt x="113634" y="476236"/>
                        <a:pt x="133790" y="485194"/>
                      </a:cubicBezTo>
                      <a:cubicBezTo>
                        <a:pt x="153944" y="494152"/>
                        <a:pt x="174281" y="498676"/>
                        <a:pt x="194798" y="498767"/>
                      </a:cubicBezTo>
                      <a:cubicBezTo>
                        <a:pt x="214788" y="498646"/>
                        <a:pt x="234370" y="494363"/>
                        <a:pt x="253545" y="485918"/>
                      </a:cubicBezTo>
                      <a:cubicBezTo>
                        <a:pt x="272719" y="477472"/>
                        <a:pt x="288862" y="465588"/>
                        <a:pt x="301972" y="450266"/>
                      </a:cubicBezTo>
                      <a:cubicBezTo>
                        <a:pt x="315759" y="432515"/>
                        <a:pt x="323845" y="412638"/>
                        <a:pt x="326230" y="390634"/>
                      </a:cubicBezTo>
                      <a:cubicBezTo>
                        <a:pt x="328614" y="368631"/>
                        <a:pt x="329460" y="346763"/>
                        <a:pt x="328765" y="325031"/>
                      </a:cubicBezTo>
                      <a:lnTo>
                        <a:pt x="328765" y="0"/>
                      </a:lnTo>
                      <a:lnTo>
                        <a:pt x="389482" y="0"/>
                      </a:lnTo>
                      <a:lnTo>
                        <a:pt x="389482" y="341681"/>
                      </a:lnTo>
                      <a:cubicBezTo>
                        <a:pt x="390206" y="371149"/>
                        <a:pt x="387676" y="398175"/>
                        <a:pt x="381893" y="422757"/>
                      </a:cubicBezTo>
                      <a:cubicBezTo>
                        <a:pt x="376110" y="447340"/>
                        <a:pt x="362738" y="470746"/>
                        <a:pt x="341776" y="492976"/>
                      </a:cubicBezTo>
                      <a:cubicBezTo>
                        <a:pt x="322628" y="513277"/>
                        <a:pt x="300307" y="528698"/>
                        <a:pt x="274814" y="539239"/>
                      </a:cubicBezTo>
                      <a:cubicBezTo>
                        <a:pt x="249320" y="549780"/>
                        <a:pt x="222648" y="555081"/>
                        <a:pt x="194798" y="555141"/>
                      </a:cubicBezTo>
                      <a:cubicBezTo>
                        <a:pt x="168729" y="555080"/>
                        <a:pt x="143384" y="550322"/>
                        <a:pt x="118766" y="540866"/>
                      </a:cubicBezTo>
                      <a:cubicBezTo>
                        <a:pt x="94145" y="531411"/>
                        <a:pt x="72425" y="517618"/>
                        <a:pt x="53604" y="499490"/>
                      </a:cubicBezTo>
                      <a:cubicBezTo>
                        <a:pt x="30503" y="476853"/>
                        <a:pt x="15626" y="452633"/>
                        <a:pt x="8970" y="426829"/>
                      </a:cubicBezTo>
                      <a:cubicBezTo>
                        <a:pt x="2314" y="401025"/>
                        <a:pt x="-638" y="372642"/>
                        <a:pt x="115" y="341681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3" name="TextBox 144"/>
                <p:cNvSpPr txBox="1"/>
                <p:nvPr/>
              </p:nvSpPr>
              <p:spPr>
                <a:xfrm>
                  <a:off x="235949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6" h="545730">
                      <a:moveTo>
                        <a:pt x="0" y="0"/>
                      </a:moveTo>
                      <a:lnTo>
                        <a:pt x="60716" y="0"/>
                      </a:lnTo>
                      <a:lnTo>
                        <a:pt x="60716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4" name="TextBox 145"/>
                <p:cNvSpPr txBox="1"/>
                <p:nvPr/>
              </p:nvSpPr>
              <p:spPr>
                <a:xfrm>
                  <a:off x="2435756" y="5523632"/>
                  <a:ext cx="240051" cy="313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937" h="578396">
                      <a:moveTo>
                        <a:pt x="0" y="0"/>
                      </a:moveTo>
                      <a:lnTo>
                        <a:pt x="65862" y="0"/>
                      </a:lnTo>
                      <a:lnTo>
                        <a:pt x="221470" y="416242"/>
                      </a:lnTo>
                      <a:lnTo>
                        <a:pt x="377078" y="0"/>
                      </a:lnTo>
                      <a:lnTo>
                        <a:pt x="442937" y="0"/>
                      </a:lnTo>
                      <a:lnTo>
                        <a:pt x="221470" y="578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5" name="TextBox 146"/>
                <p:cNvSpPr txBox="1"/>
                <p:nvPr/>
              </p:nvSpPr>
              <p:spPr>
                <a:xfrm>
                  <a:off x="2719915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6" name="TextBox 147"/>
                <p:cNvSpPr txBox="1"/>
                <p:nvPr/>
              </p:nvSpPr>
              <p:spPr>
                <a:xfrm>
                  <a:off x="2930908" y="5523614"/>
                  <a:ext cx="171002" cy="29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30" h="545761">
                      <a:moveTo>
                        <a:pt x="0" y="31"/>
                      </a:moveTo>
                      <a:lnTo>
                        <a:pt x="78825" y="31"/>
                      </a:lnTo>
                      <a:cubicBezTo>
                        <a:pt x="113899" y="-390"/>
                        <a:pt x="146509" y="3503"/>
                        <a:pt x="176656" y="11709"/>
                      </a:cubicBezTo>
                      <a:cubicBezTo>
                        <a:pt x="206802" y="19915"/>
                        <a:pt x="231194" y="34958"/>
                        <a:pt x="249831" y="56837"/>
                      </a:cubicBezTo>
                      <a:cubicBezTo>
                        <a:pt x="268469" y="78716"/>
                        <a:pt x="278062" y="109956"/>
                        <a:pt x="278610" y="150555"/>
                      </a:cubicBezTo>
                      <a:cubicBezTo>
                        <a:pt x="278162" y="193131"/>
                        <a:pt x="265868" y="227818"/>
                        <a:pt x="241727" y="254617"/>
                      </a:cubicBezTo>
                      <a:cubicBezTo>
                        <a:pt x="217587" y="281417"/>
                        <a:pt x="184291" y="296908"/>
                        <a:pt x="141841" y="301091"/>
                      </a:cubicBezTo>
                      <a:lnTo>
                        <a:pt x="315530" y="545761"/>
                      </a:lnTo>
                      <a:lnTo>
                        <a:pt x="241024" y="545761"/>
                      </a:lnTo>
                      <a:lnTo>
                        <a:pt x="75927" y="306150"/>
                      </a:lnTo>
                      <a:lnTo>
                        <a:pt x="60717" y="306150"/>
                      </a:lnTo>
                      <a:lnTo>
                        <a:pt x="60717" y="545761"/>
                      </a:lnTo>
                      <a:lnTo>
                        <a:pt x="0" y="545761"/>
                      </a:lnTo>
                      <a:lnTo>
                        <a:pt x="0" y="31"/>
                      </a:lnTo>
                      <a:close/>
                      <a:moveTo>
                        <a:pt x="60717" y="56404"/>
                      </a:moveTo>
                      <a:lnTo>
                        <a:pt x="60717" y="252672"/>
                      </a:lnTo>
                      <a:lnTo>
                        <a:pt x="79549" y="252672"/>
                      </a:lnTo>
                      <a:cubicBezTo>
                        <a:pt x="102919" y="253034"/>
                        <a:pt x="125069" y="250861"/>
                        <a:pt x="145999" y="246154"/>
                      </a:cubicBezTo>
                      <a:cubicBezTo>
                        <a:pt x="166928" y="241446"/>
                        <a:pt x="184034" y="232031"/>
                        <a:pt x="197318" y="217909"/>
                      </a:cubicBezTo>
                      <a:cubicBezTo>
                        <a:pt x="210601" y="203786"/>
                        <a:pt x="217460" y="182784"/>
                        <a:pt x="217894" y="154901"/>
                      </a:cubicBezTo>
                      <a:cubicBezTo>
                        <a:pt x="217532" y="125413"/>
                        <a:pt x="210932" y="103596"/>
                        <a:pt x="198096" y="89451"/>
                      </a:cubicBezTo>
                      <a:cubicBezTo>
                        <a:pt x="185259" y="75306"/>
                        <a:pt x="168358" y="66151"/>
                        <a:pt x="147393" y="61984"/>
                      </a:cubicBezTo>
                      <a:cubicBezTo>
                        <a:pt x="126428" y="57817"/>
                        <a:pt x="103572" y="55957"/>
                        <a:pt x="78825" y="56404"/>
                      </a:cubicBezTo>
                      <a:lnTo>
                        <a:pt x="60717" y="56404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" name="TextBox 148"/>
                <p:cNvSpPr txBox="1"/>
                <p:nvPr/>
              </p:nvSpPr>
              <p:spPr>
                <a:xfrm>
                  <a:off x="3368593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" name="TextBox 149"/>
                <p:cNvSpPr txBox="1"/>
                <p:nvPr/>
              </p:nvSpPr>
              <p:spPr>
                <a:xfrm>
                  <a:off x="3437648" y="5523632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8" y="56373"/>
                      </a:lnTo>
                      <a:lnTo>
                        <a:pt x="192468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" name="TextBox 150"/>
                <p:cNvSpPr txBox="1"/>
                <p:nvPr/>
              </p:nvSpPr>
              <p:spPr>
                <a:xfrm>
                  <a:off x="3622701" y="5523632"/>
                  <a:ext cx="22671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3" h="545730">
                      <a:moveTo>
                        <a:pt x="0" y="0"/>
                      </a:moveTo>
                      <a:lnTo>
                        <a:pt x="70217" y="0"/>
                      </a:lnTo>
                      <a:lnTo>
                        <a:pt x="209161" y="243191"/>
                      </a:lnTo>
                      <a:lnTo>
                        <a:pt x="348105" y="0"/>
                      </a:lnTo>
                      <a:lnTo>
                        <a:pt x="418323" y="0"/>
                      </a:lnTo>
                      <a:lnTo>
                        <a:pt x="239520" y="311226"/>
                      </a:lnTo>
                      <a:lnTo>
                        <a:pt x="239520" y="545730"/>
                      </a:lnTo>
                      <a:lnTo>
                        <a:pt x="178803" y="545730"/>
                      </a:lnTo>
                      <a:lnTo>
                        <a:pt x="178803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" name="TextBox 151"/>
                <p:cNvSpPr txBox="1"/>
                <p:nvPr/>
              </p:nvSpPr>
              <p:spPr>
                <a:xfrm>
                  <a:off x="4337872" y="5523632"/>
                  <a:ext cx="13451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06" h="545730">
                      <a:moveTo>
                        <a:pt x="0" y="0"/>
                      </a:moveTo>
                      <a:lnTo>
                        <a:pt x="248206" y="0"/>
                      </a:lnTo>
                      <a:lnTo>
                        <a:pt x="248206" y="56373"/>
                      </a:lnTo>
                      <a:lnTo>
                        <a:pt x="60717" y="56373"/>
                      </a:lnTo>
                      <a:lnTo>
                        <a:pt x="60717" y="218618"/>
                      </a:lnTo>
                      <a:lnTo>
                        <a:pt x="242416" y="218618"/>
                      </a:lnTo>
                      <a:lnTo>
                        <a:pt x="242416" y="274991"/>
                      </a:lnTo>
                      <a:lnTo>
                        <a:pt x="60717" y="274991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</p:grpSp>
        </p:grpSp>
        <p:grpSp>
          <p:nvGrpSpPr>
            <p:cNvPr id="12" name="Group 126"/>
            <p:cNvGrpSpPr/>
            <p:nvPr/>
          </p:nvGrpSpPr>
          <p:grpSpPr>
            <a:xfrm>
              <a:off x="4046885" y="2012140"/>
              <a:ext cx="4138992" cy="532254"/>
              <a:chOff x="1737116" y="4501972"/>
              <a:chExt cx="3000417" cy="385839"/>
            </a:xfrm>
            <a:solidFill>
              <a:srgbClr val="003366"/>
            </a:solidFill>
          </p:grpSpPr>
          <p:sp>
            <p:nvSpPr>
              <p:cNvPr id="13" name="TextBox 127"/>
              <p:cNvSpPr txBox="1"/>
              <p:nvPr/>
            </p:nvSpPr>
            <p:spPr>
              <a:xfrm>
                <a:off x="3305343" y="4501972"/>
                <a:ext cx="385839" cy="385019"/>
              </a:xfrm>
              <a:custGeom>
                <a:avLst/>
                <a:gdLst/>
                <a:ahLst/>
                <a:cxnLst/>
                <a:rect l="l" t="t" r="r" b="b"/>
                <a:pathLst>
                  <a:path w="700981" h="699492">
                    <a:moveTo>
                      <a:pt x="117574" y="0"/>
                    </a:moveTo>
                    <a:lnTo>
                      <a:pt x="191244" y="0"/>
                    </a:lnTo>
                    <a:lnTo>
                      <a:pt x="191244" y="152548"/>
                    </a:lnTo>
                    <a:lnTo>
                      <a:pt x="279053" y="152548"/>
                    </a:lnTo>
                    <a:lnTo>
                      <a:pt x="279053" y="104923"/>
                    </a:lnTo>
                    <a:lnTo>
                      <a:pt x="439043" y="104923"/>
                    </a:lnTo>
                    <a:lnTo>
                      <a:pt x="439043" y="0"/>
                    </a:lnTo>
                    <a:lnTo>
                      <a:pt x="512713" y="0"/>
                    </a:lnTo>
                    <a:lnTo>
                      <a:pt x="512713" y="104923"/>
                    </a:lnTo>
                    <a:lnTo>
                      <a:pt x="688330" y="104923"/>
                    </a:lnTo>
                    <a:lnTo>
                      <a:pt x="688330" y="172640"/>
                    </a:lnTo>
                    <a:lnTo>
                      <a:pt x="512713" y="172640"/>
                    </a:lnTo>
                    <a:lnTo>
                      <a:pt x="512713" y="272355"/>
                    </a:lnTo>
                    <a:lnTo>
                      <a:pt x="663029" y="272355"/>
                    </a:lnTo>
                    <a:lnTo>
                      <a:pt x="663029" y="334119"/>
                    </a:lnTo>
                    <a:cubicBezTo>
                      <a:pt x="656580" y="360908"/>
                      <a:pt x="640209" y="395882"/>
                      <a:pt x="613916" y="439043"/>
                    </a:cubicBezTo>
                    <a:cubicBezTo>
                      <a:pt x="588119" y="482203"/>
                      <a:pt x="561082" y="516185"/>
                      <a:pt x="532805" y="540990"/>
                    </a:cubicBezTo>
                    <a:cubicBezTo>
                      <a:pt x="582414" y="581670"/>
                      <a:pt x="638473" y="610691"/>
                      <a:pt x="700981" y="628054"/>
                    </a:cubicBezTo>
                    <a:lnTo>
                      <a:pt x="663029" y="698004"/>
                    </a:lnTo>
                    <a:cubicBezTo>
                      <a:pt x="597545" y="676671"/>
                      <a:pt x="536029" y="639712"/>
                      <a:pt x="478483" y="587127"/>
                    </a:cubicBezTo>
                    <a:cubicBezTo>
                      <a:pt x="400100" y="647154"/>
                      <a:pt x="325190" y="684609"/>
                      <a:pt x="253752" y="699492"/>
                    </a:cubicBezTo>
                    <a:lnTo>
                      <a:pt x="212824" y="631775"/>
                    </a:lnTo>
                    <a:cubicBezTo>
                      <a:pt x="284262" y="615900"/>
                      <a:pt x="355699" y="583902"/>
                      <a:pt x="427137" y="535781"/>
                    </a:cubicBezTo>
                    <a:cubicBezTo>
                      <a:pt x="388938" y="497086"/>
                      <a:pt x="351482" y="444252"/>
                      <a:pt x="314772" y="377279"/>
                    </a:cubicBezTo>
                    <a:lnTo>
                      <a:pt x="376535" y="352722"/>
                    </a:lnTo>
                    <a:cubicBezTo>
                      <a:pt x="410766" y="413246"/>
                      <a:pt x="444996" y="460623"/>
                      <a:pt x="479227" y="494853"/>
                    </a:cubicBezTo>
                    <a:cubicBezTo>
                      <a:pt x="529828" y="454670"/>
                      <a:pt x="565795" y="403324"/>
                      <a:pt x="587127" y="340816"/>
                    </a:cubicBezTo>
                    <a:lnTo>
                      <a:pt x="291703" y="340816"/>
                    </a:lnTo>
                    <a:lnTo>
                      <a:pt x="291703" y="272355"/>
                    </a:lnTo>
                    <a:lnTo>
                      <a:pt x="439043" y="272355"/>
                    </a:lnTo>
                    <a:lnTo>
                      <a:pt x="439043" y="172640"/>
                    </a:lnTo>
                    <a:lnTo>
                      <a:pt x="279053" y="172640"/>
                    </a:lnTo>
                    <a:lnTo>
                      <a:pt x="278309" y="220265"/>
                    </a:lnTo>
                    <a:lnTo>
                      <a:pt x="190500" y="220265"/>
                    </a:lnTo>
                    <a:lnTo>
                      <a:pt x="190500" y="351978"/>
                    </a:lnTo>
                    <a:cubicBezTo>
                      <a:pt x="230187" y="339080"/>
                      <a:pt x="259209" y="328166"/>
                      <a:pt x="277565" y="319236"/>
                    </a:cubicBezTo>
                    <a:lnTo>
                      <a:pt x="277565" y="392162"/>
                    </a:lnTo>
                    <a:cubicBezTo>
                      <a:pt x="262186" y="400595"/>
                      <a:pt x="233164" y="412005"/>
                      <a:pt x="190500" y="426392"/>
                    </a:cubicBezTo>
                    <a:lnTo>
                      <a:pt x="190500" y="608707"/>
                    </a:lnTo>
                    <a:cubicBezTo>
                      <a:pt x="190500" y="643929"/>
                      <a:pt x="185489" y="667246"/>
                      <a:pt x="175466" y="678656"/>
                    </a:cubicBezTo>
                    <a:cubicBezTo>
                      <a:pt x="164940" y="690562"/>
                      <a:pt x="141178" y="696515"/>
                      <a:pt x="104180" y="696515"/>
                    </a:cubicBezTo>
                    <a:lnTo>
                      <a:pt x="45393" y="696515"/>
                    </a:lnTo>
                    <a:lnTo>
                      <a:pt x="28277" y="621357"/>
                    </a:lnTo>
                    <a:lnTo>
                      <a:pt x="93018" y="623589"/>
                    </a:lnTo>
                    <a:cubicBezTo>
                      <a:pt x="109389" y="623589"/>
                      <a:pt x="117574" y="615404"/>
                      <a:pt x="117574" y="599033"/>
                    </a:cubicBezTo>
                    <a:lnTo>
                      <a:pt x="117574" y="447228"/>
                    </a:lnTo>
                    <a:cubicBezTo>
                      <a:pt x="75406" y="458142"/>
                      <a:pt x="42168" y="466576"/>
                      <a:pt x="17859" y="472529"/>
                    </a:cubicBezTo>
                    <a:lnTo>
                      <a:pt x="0" y="392162"/>
                    </a:lnTo>
                    <a:cubicBezTo>
                      <a:pt x="43160" y="386705"/>
                      <a:pt x="82352" y="379263"/>
                      <a:pt x="117574" y="369837"/>
                    </a:cubicBezTo>
                    <a:lnTo>
                      <a:pt x="117574" y="220265"/>
                    </a:lnTo>
                    <a:lnTo>
                      <a:pt x="7441" y="220265"/>
                    </a:lnTo>
                    <a:lnTo>
                      <a:pt x="7441" y="152548"/>
                    </a:lnTo>
                    <a:lnTo>
                      <a:pt x="117574" y="152548"/>
                    </a:lnTo>
                    <a:lnTo>
                      <a:pt x="11757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4" name="TextBox 128"/>
              <p:cNvSpPr txBox="1"/>
              <p:nvPr/>
            </p:nvSpPr>
            <p:spPr>
              <a:xfrm>
                <a:off x="3823678" y="4502381"/>
                <a:ext cx="385838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0980" h="698004">
                    <a:moveTo>
                      <a:pt x="296912" y="0"/>
                    </a:moveTo>
                    <a:lnTo>
                      <a:pt x="375047" y="0"/>
                    </a:lnTo>
                    <a:cubicBezTo>
                      <a:pt x="375047" y="85328"/>
                      <a:pt x="373063" y="147588"/>
                      <a:pt x="369094" y="186779"/>
                    </a:cubicBezTo>
                    <a:lnTo>
                      <a:pt x="684609" y="186779"/>
                    </a:lnTo>
                    <a:lnTo>
                      <a:pt x="684609" y="265658"/>
                    </a:lnTo>
                    <a:lnTo>
                      <a:pt x="446484" y="264914"/>
                    </a:lnTo>
                    <a:cubicBezTo>
                      <a:pt x="457895" y="325437"/>
                      <a:pt x="484684" y="388937"/>
                      <a:pt x="526852" y="455414"/>
                    </a:cubicBezTo>
                    <a:cubicBezTo>
                      <a:pt x="569019" y="521890"/>
                      <a:pt x="627062" y="579437"/>
                      <a:pt x="700980" y="628054"/>
                    </a:cubicBezTo>
                    <a:lnTo>
                      <a:pt x="643682" y="696515"/>
                    </a:lnTo>
                    <a:cubicBezTo>
                      <a:pt x="509736" y="608707"/>
                      <a:pt x="417959" y="464840"/>
                      <a:pt x="368350" y="264914"/>
                    </a:cubicBezTo>
                    <a:lnTo>
                      <a:pt x="356443" y="264914"/>
                    </a:lnTo>
                    <a:cubicBezTo>
                      <a:pt x="323205" y="444004"/>
                      <a:pt x="223242" y="588367"/>
                      <a:pt x="56555" y="698004"/>
                    </a:cubicBezTo>
                    <a:lnTo>
                      <a:pt x="0" y="627310"/>
                    </a:lnTo>
                    <a:cubicBezTo>
                      <a:pt x="70445" y="587127"/>
                      <a:pt x="130969" y="534293"/>
                      <a:pt x="181570" y="468808"/>
                    </a:cubicBezTo>
                    <a:cubicBezTo>
                      <a:pt x="231676" y="403324"/>
                      <a:pt x="262682" y="335607"/>
                      <a:pt x="274588" y="265658"/>
                    </a:cubicBezTo>
                    <a:lnTo>
                      <a:pt x="17859" y="265658"/>
                    </a:lnTo>
                    <a:lnTo>
                      <a:pt x="17859" y="186779"/>
                    </a:lnTo>
                    <a:lnTo>
                      <a:pt x="287238" y="186779"/>
                    </a:lnTo>
                    <a:cubicBezTo>
                      <a:pt x="293687" y="141634"/>
                      <a:pt x="296912" y="79375"/>
                      <a:pt x="2969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5" name="TextBox 129"/>
              <p:cNvSpPr txBox="1"/>
              <p:nvPr/>
            </p:nvSpPr>
            <p:spPr>
              <a:xfrm>
                <a:off x="1737116" y="4503611"/>
                <a:ext cx="386247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1724" h="698004">
                    <a:moveTo>
                      <a:pt x="601265" y="0"/>
                    </a:moveTo>
                    <a:lnTo>
                      <a:pt x="633264" y="61020"/>
                    </a:lnTo>
                    <a:cubicBezTo>
                      <a:pt x="565795" y="74910"/>
                      <a:pt x="481955" y="86072"/>
                      <a:pt x="381744" y="94506"/>
                    </a:cubicBezTo>
                    <a:lnTo>
                      <a:pt x="381744" y="157014"/>
                    </a:lnTo>
                    <a:lnTo>
                      <a:pt x="695771" y="157014"/>
                    </a:lnTo>
                    <a:lnTo>
                      <a:pt x="695771" y="218777"/>
                    </a:lnTo>
                    <a:lnTo>
                      <a:pt x="456158" y="218777"/>
                    </a:lnTo>
                    <a:cubicBezTo>
                      <a:pt x="512713" y="273348"/>
                      <a:pt x="594568" y="311299"/>
                      <a:pt x="701724" y="332631"/>
                    </a:cubicBezTo>
                    <a:lnTo>
                      <a:pt x="668982" y="400348"/>
                    </a:lnTo>
                    <a:cubicBezTo>
                      <a:pt x="659060" y="395883"/>
                      <a:pt x="648146" y="391914"/>
                      <a:pt x="636240" y="388442"/>
                    </a:cubicBezTo>
                    <a:cubicBezTo>
                      <a:pt x="624334" y="384969"/>
                      <a:pt x="613420" y="380504"/>
                      <a:pt x="603498" y="375047"/>
                    </a:cubicBezTo>
                    <a:lnTo>
                      <a:pt x="603498" y="698004"/>
                    </a:lnTo>
                    <a:lnTo>
                      <a:pt x="534293" y="698004"/>
                    </a:lnTo>
                    <a:lnTo>
                      <a:pt x="534293" y="663774"/>
                    </a:lnTo>
                    <a:lnTo>
                      <a:pt x="168176" y="663774"/>
                    </a:lnTo>
                    <a:lnTo>
                      <a:pt x="168176" y="698004"/>
                    </a:lnTo>
                    <a:lnTo>
                      <a:pt x="98971" y="698004"/>
                    </a:lnTo>
                    <a:lnTo>
                      <a:pt x="98971" y="378768"/>
                    </a:lnTo>
                    <a:cubicBezTo>
                      <a:pt x="86568" y="384225"/>
                      <a:pt x="65484" y="391914"/>
                      <a:pt x="35719" y="401836"/>
                    </a:cubicBezTo>
                    <a:lnTo>
                      <a:pt x="0" y="335608"/>
                    </a:lnTo>
                    <a:cubicBezTo>
                      <a:pt x="90289" y="313779"/>
                      <a:pt x="168920" y="274836"/>
                      <a:pt x="235892" y="218777"/>
                    </a:cubicBezTo>
                    <a:lnTo>
                      <a:pt x="5953" y="218777"/>
                    </a:lnTo>
                    <a:lnTo>
                      <a:pt x="5953" y="157014"/>
                    </a:lnTo>
                    <a:lnTo>
                      <a:pt x="311795" y="157014"/>
                    </a:lnTo>
                    <a:lnTo>
                      <a:pt x="311795" y="96738"/>
                    </a:lnTo>
                    <a:cubicBezTo>
                      <a:pt x="200174" y="99715"/>
                      <a:pt x="120054" y="101203"/>
                      <a:pt x="71437" y="101203"/>
                    </a:cubicBezTo>
                    <a:lnTo>
                      <a:pt x="46881" y="32742"/>
                    </a:lnTo>
                    <a:cubicBezTo>
                      <a:pt x="75158" y="33734"/>
                      <a:pt x="110133" y="34231"/>
                      <a:pt x="151804" y="34231"/>
                    </a:cubicBezTo>
                    <a:cubicBezTo>
                      <a:pt x="349746" y="34231"/>
                      <a:pt x="499566" y="22820"/>
                      <a:pt x="601265" y="0"/>
                    </a:cubicBezTo>
                    <a:close/>
                    <a:moveTo>
                      <a:pt x="381744" y="220266"/>
                    </a:moveTo>
                    <a:lnTo>
                      <a:pt x="381744" y="357932"/>
                    </a:lnTo>
                    <a:lnTo>
                      <a:pt x="565547" y="357932"/>
                    </a:lnTo>
                    <a:cubicBezTo>
                      <a:pt x="489644" y="328166"/>
                      <a:pt x="428377" y="282278"/>
                      <a:pt x="381744" y="220266"/>
                    </a:cubicBezTo>
                    <a:close/>
                    <a:moveTo>
                      <a:pt x="311795" y="221010"/>
                    </a:moveTo>
                    <a:cubicBezTo>
                      <a:pt x="268635" y="282526"/>
                      <a:pt x="212080" y="328166"/>
                      <a:pt x="142131" y="357932"/>
                    </a:cubicBezTo>
                    <a:lnTo>
                      <a:pt x="311795" y="357932"/>
                    </a:lnTo>
                    <a:lnTo>
                      <a:pt x="311795" y="221010"/>
                    </a:lnTo>
                    <a:close/>
                    <a:moveTo>
                      <a:pt x="168176" y="420440"/>
                    </a:moveTo>
                    <a:lnTo>
                      <a:pt x="168176" y="476994"/>
                    </a:lnTo>
                    <a:lnTo>
                      <a:pt x="534293" y="476994"/>
                    </a:lnTo>
                    <a:lnTo>
                      <a:pt x="534293" y="420440"/>
                    </a:lnTo>
                    <a:lnTo>
                      <a:pt x="168176" y="420440"/>
                    </a:lnTo>
                    <a:close/>
                    <a:moveTo>
                      <a:pt x="168176" y="536526"/>
                    </a:moveTo>
                    <a:lnTo>
                      <a:pt x="168176" y="602010"/>
                    </a:lnTo>
                    <a:lnTo>
                      <a:pt x="534293" y="602010"/>
                    </a:lnTo>
                    <a:lnTo>
                      <a:pt x="534293" y="536526"/>
                    </a:lnTo>
                    <a:lnTo>
                      <a:pt x="168176" y="5365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6" name="TextBox 130"/>
              <p:cNvSpPr txBox="1"/>
              <p:nvPr/>
            </p:nvSpPr>
            <p:spPr>
              <a:xfrm>
                <a:off x="2780505" y="4501972"/>
                <a:ext cx="385839" cy="385838"/>
              </a:xfrm>
              <a:custGeom>
                <a:avLst/>
                <a:gdLst>
                  <a:gd name="connsiteX0" fmla="*/ 380437 w 700981"/>
                  <a:gd name="connsiteY0" fmla="*/ 234404 h 700980"/>
                  <a:gd name="connsiteX1" fmla="*/ 518103 w 700981"/>
                  <a:gd name="connsiteY1" fmla="*/ 325933 h 700980"/>
                  <a:gd name="connsiteX2" fmla="*/ 471966 w 700981"/>
                  <a:gd name="connsiteY2" fmla="*/ 383232 h 700980"/>
                  <a:gd name="connsiteX3" fmla="*/ 336533 w 700981"/>
                  <a:gd name="connsiteY3" fmla="*/ 284261 h 700980"/>
                  <a:gd name="connsiteX4" fmla="*/ 396064 w 700981"/>
                  <a:gd name="connsiteY4" fmla="*/ 55810 h 700980"/>
                  <a:gd name="connsiteX5" fmla="*/ 532242 w 700981"/>
                  <a:gd name="connsiteY5" fmla="*/ 146595 h 700980"/>
                  <a:gd name="connsiteX6" fmla="*/ 485361 w 700981"/>
                  <a:gd name="connsiteY6" fmla="*/ 202406 h 700980"/>
                  <a:gd name="connsiteX7" fmla="*/ 351415 w 700981"/>
                  <a:gd name="connsiteY7" fmla="*/ 104923 h 700980"/>
                  <a:gd name="connsiteX8" fmla="*/ 298401 w 700981"/>
                  <a:gd name="connsiteY8" fmla="*/ 4464 h 700980"/>
                  <a:gd name="connsiteX9" fmla="*/ 323701 w 700981"/>
                  <a:gd name="connsiteY9" fmla="*/ 65484 h 700980"/>
                  <a:gd name="connsiteX10" fmla="*/ 211336 w 700981"/>
                  <a:gd name="connsiteY10" fmla="*/ 95994 h 700980"/>
                  <a:gd name="connsiteX11" fmla="*/ 211336 w 700981"/>
                  <a:gd name="connsiteY11" fmla="*/ 200917 h 700980"/>
                  <a:gd name="connsiteX12" fmla="*/ 324445 w 700981"/>
                  <a:gd name="connsiteY12" fmla="*/ 200917 h 700980"/>
                  <a:gd name="connsiteX13" fmla="*/ 324445 w 700981"/>
                  <a:gd name="connsiteY13" fmla="*/ 264914 h 700980"/>
                  <a:gd name="connsiteX14" fmla="*/ 211336 w 700981"/>
                  <a:gd name="connsiteY14" fmla="*/ 264914 h 700980"/>
                  <a:gd name="connsiteX15" fmla="*/ 211336 w 700981"/>
                  <a:gd name="connsiteY15" fmla="*/ 271611 h 700980"/>
                  <a:gd name="connsiteX16" fmla="*/ 337096 w 700981"/>
                  <a:gd name="connsiteY16" fmla="*/ 395138 h 700980"/>
                  <a:gd name="connsiteX17" fmla="*/ 295424 w 700981"/>
                  <a:gd name="connsiteY17" fmla="*/ 459134 h 700980"/>
                  <a:gd name="connsiteX18" fmla="*/ 250776 w 700981"/>
                  <a:gd name="connsiteY18" fmla="*/ 402580 h 700980"/>
                  <a:gd name="connsiteX19" fmla="*/ 211336 w 700981"/>
                  <a:gd name="connsiteY19" fmla="*/ 352722 h 700980"/>
                  <a:gd name="connsiteX20" fmla="*/ 211336 w 700981"/>
                  <a:gd name="connsiteY20" fmla="*/ 698004 h 700980"/>
                  <a:gd name="connsiteX21" fmla="*/ 142875 w 700981"/>
                  <a:gd name="connsiteY21" fmla="*/ 700980 h 700980"/>
                  <a:gd name="connsiteX22" fmla="*/ 142875 w 700981"/>
                  <a:gd name="connsiteY22" fmla="*/ 395138 h 700980"/>
                  <a:gd name="connsiteX23" fmla="*/ 41672 w 700981"/>
                  <a:gd name="connsiteY23" fmla="*/ 561826 h 700980"/>
                  <a:gd name="connsiteX24" fmla="*/ 0 w 700981"/>
                  <a:gd name="connsiteY24" fmla="*/ 494853 h 700980"/>
                  <a:gd name="connsiteX25" fmla="*/ 140643 w 700981"/>
                  <a:gd name="connsiteY25" fmla="*/ 264914 h 700980"/>
                  <a:gd name="connsiteX26" fmla="*/ 4465 w 700981"/>
                  <a:gd name="connsiteY26" fmla="*/ 264914 h 700980"/>
                  <a:gd name="connsiteX27" fmla="*/ 4465 w 700981"/>
                  <a:gd name="connsiteY27" fmla="*/ 200917 h 700980"/>
                  <a:gd name="connsiteX28" fmla="*/ 142875 w 700981"/>
                  <a:gd name="connsiteY28" fmla="*/ 200917 h 700980"/>
                  <a:gd name="connsiteX29" fmla="*/ 142875 w 700981"/>
                  <a:gd name="connsiteY29" fmla="*/ 107900 h 700980"/>
                  <a:gd name="connsiteX30" fmla="*/ 27533 w 700981"/>
                  <a:gd name="connsiteY30" fmla="*/ 120550 h 700980"/>
                  <a:gd name="connsiteX31" fmla="*/ 11906 w 700981"/>
                  <a:gd name="connsiteY31" fmla="*/ 58042 h 700980"/>
                  <a:gd name="connsiteX32" fmla="*/ 298401 w 700981"/>
                  <a:gd name="connsiteY32" fmla="*/ 4464 h 700980"/>
                  <a:gd name="connsiteX33" fmla="*/ 564803 w 700981"/>
                  <a:gd name="connsiteY33" fmla="*/ 0 h 700980"/>
                  <a:gd name="connsiteX34" fmla="*/ 634008 w 700981"/>
                  <a:gd name="connsiteY34" fmla="*/ 0 h 700980"/>
                  <a:gd name="connsiteX35" fmla="*/ 634008 w 700981"/>
                  <a:gd name="connsiteY35" fmla="*/ 419695 h 700980"/>
                  <a:gd name="connsiteX36" fmla="*/ 700981 w 700981"/>
                  <a:gd name="connsiteY36" fmla="*/ 408533 h 700980"/>
                  <a:gd name="connsiteX37" fmla="*/ 700981 w 700981"/>
                  <a:gd name="connsiteY37" fmla="*/ 476250 h 700980"/>
                  <a:gd name="connsiteX38" fmla="*/ 634008 w 700981"/>
                  <a:gd name="connsiteY38" fmla="*/ 487412 h 700980"/>
                  <a:gd name="connsiteX39" fmla="*/ 634008 w 700981"/>
                  <a:gd name="connsiteY39" fmla="*/ 700980 h 700980"/>
                  <a:gd name="connsiteX40" fmla="*/ 564803 w 700981"/>
                  <a:gd name="connsiteY40" fmla="*/ 700980 h 700980"/>
                  <a:gd name="connsiteX41" fmla="*/ 564803 w 700981"/>
                  <a:gd name="connsiteY41" fmla="*/ 496341 h 700980"/>
                  <a:gd name="connsiteX42" fmla="*/ 315516 w 700981"/>
                  <a:gd name="connsiteY42" fmla="*/ 534293 h 700980"/>
                  <a:gd name="connsiteX43" fmla="*/ 315516 w 700981"/>
                  <a:gd name="connsiteY43" fmla="*/ 465088 h 700980"/>
                  <a:gd name="connsiteX44" fmla="*/ 564803 w 700981"/>
                  <a:gd name="connsiteY44" fmla="*/ 427880 h 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00981" h="700980">
                    <a:moveTo>
                      <a:pt x="380437" y="234404"/>
                    </a:moveTo>
                    <a:cubicBezTo>
                      <a:pt x="417644" y="253752"/>
                      <a:pt x="463533" y="284261"/>
                      <a:pt x="518103" y="325933"/>
                    </a:cubicBezTo>
                    <a:lnTo>
                      <a:pt x="471966" y="383232"/>
                    </a:lnTo>
                    <a:cubicBezTo>
                      <a:pt x="420868" y="340568"/>
                      <a:pt x="375724" y="307578"/>
                      <a:pt x="336533" y="284261"/>
                    </a:cubicBezTo>
                    <a:close/>
                    <a:moveTo>
                      <a:pt x="396064" y="55810"/>
                    </a:moveTo>
                    <a:cubicBezTo>
                      <a:pt x="428310" y="73669"/>
                      <a:pt x="473702" y="103931"/>
                      <a:pt x="532242" y="146595"/>
                    </a:cubicBezTo>
                    <a:lnTo>
                      <a:pt x="485361" y="202406"/>
                    </a:lnTo>
                    <a:cubicBezTo>
                      <a:pt x="430294" y="158253"/>
                      <a:pt x="385646" y="125759"/>
                      <a:pt x="351415" y="104923"/>
                    </a:cubicBezTo>
                    <a:close/>
                    <a:moveTo>
                      <a:pt x="298401" y="4464"/>
                    </a:moveTo>
                    <a:lnTo>
                      <a:pt x="323701" y="65484"/>
                    </a:lnTo>
                    <a:cubicBezTo>
                      <a:pt x="287983" y="77886"/>
                      <a:pt x="250528" y="88056"/>
                      <a:pt x="211336" y="95994"/>
                    </a:cubicBezTo>
                    <a:lnTo>
                      <a:pt x="211336" y="200917"/>
                    </a:lnTo>
                    <a:lnTo>
                      <a:pt x="324445" y="200917"/>
                    </a:lnTo>
                    <a:lnTo>
                      <a:pt x="324445" y="264914"/>
                    </a:lnTo>
                    <a:lnTo>
                      <a:pt x="211336" y="264914"/>
                    </a:lnTo>
                    <a:lnTo>
                      <a:pt x="211336" y="271611"/>
                    </a:lnTo>
                    <a:cubicBezTo>
                      <a:pt x="266899" y="323205"/>
                      <a:pt x="308818" y="364380"/>
                      <a:pt x="337096" y="395138"/>
                    </a:cubicBezTo>
                    <a:lnTo>
                      <a:pt x="295424" y="459134"/>
                    </a:lnTo>
                    <a:cubicBezTo>
                      <a:pt x="280541" y="438298"/>
                      <a:pt x="265658" y="419447"/>
                      <a:pt x="250776" y="402580"/>
                    </a:cubicBezTo>
                    <a:cubicBezTo>
                      <a:pt x="237877" y="387201"/>
                      <a:pt x="224731" y="370582"/>
                      <a:pt x="211336" y="352722"/>
                    </a:cubicBezTo>
                    <a:lnTo>
                      <a:pt x="211336" y="698004"/>
                    </a:lnTo>
                    <a:lnTo>
                      <a:pt x="142875" y="700980"/>
                    </a:lnTo>
                    <a:lnTo>
                      <a:pt x="142875" y="395138"/>
                    </a:lnTo>
                    <a:cubicBezTo>
                      <a:pt x="124024" y="442763"/>
                      <a:pt x="90289" y="498326"/>
                      <a:pt x="41672" y="561826"/>
                    </a:cubicBezTo>
                    <a:lnTo>
                      <a:pt x="0" y="494853"/>
                    </a:lnTo>
                    <a:cubicBezTo>
                      <a:pt x="62508" y="423912"/>
                      <a:pt x="109389" y="347265"/>
                      <a:pt x="140643" y="264914"/>
                    </a:cubicBezTo>
                    <a:lnTo>
                      <a:pt x="4465" y="264914"/>
                    </a:lnTo>
                    <a:lnTo>
                      <a:pt x="4465" y="200917"/>
                    </a:lnTo>
                    <a:lnTo>
                      <a:pt x="142875" y="200917"/>
                    </a:lnTo>
                    <a:lnTo>
                      <a:pt x="142875" y="107900"/>
                    </a:lnTo>
                    <a:cubicBezTo>
                      <a:pt x="116582" y="112861"/>
                      <a:pt x="78135" y="117078"/>
                      <a:pt x="27533" y="120550"/>
                    </a:cubicBezTo>
                    <a:lnTo>
                      <a:pt x="11906" y="58042"/>
                    </a:lnTo>
                    <a:cubicBezTo>
                      <a:pt x="123031" y="52585"/>
                      <a:pt x="218529" y="34726"/>
                      <a:pt x="298401" y="4464"/>
                    </a:cubicBezTo>
                    <a:close/>
                    <a:moveTo>
                      <a:pt x="564803" y="0"/>
                    </a:moveTo>
                    <a:lnTo>
                      <a:pt x="634008" y="0"/>
                    </a:lnTo>
                    <a:lnTo>
                      <a:pt x="634008" y="419695"/>
                    </a:lnTo>
                    <a:lnTo>
                      <a:pt x="700981" y="408533"/>
                    </a:lnTo>
                    <a:lnTo>
                      <a:pt x="700981" y="476250"/>
                    </a:lnTo>
                    <a:lnTo>
                      <a:pt x="634008" y="487412"/>
                    </a:lnTo>
                    <a:lnTo>
                      <a:pt x="634008" y="700980"/>
                    </a:lnTo>
                    <a:lnTo>
                      <a:pt x="564803" y="700980"/>
                    </a:lnTo>
                    <a:lnTo>
                      <a:pt x="564803" y="496341"/>
                    </a:lnTo>
                    <a:lnTo>
                      <a:pt x="315516" y="534293"/>
                    </a:lnTo>
                    <a:lnTo>
                      <a:pt x="315516" y="465088"/>
                    </a:lnTo>
                    <a:lnTo>
                      <a:pt x="564803" y="4278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" name="TextBox 131"/>
              <p:cNvSpPr txBox="1"/>
              <p:nvPr/>
            </p:nvSpPr>
            <p:spPr>
              <a:xfrm>
                <a:off x="4351285" y="4501972"/>
                <a:ext cx="386248" cy="382152"/>
              </a:xfrm>
              <a:custGeom>
                <a:avLst/>
                <a:gdLst>
                  <a:gd name="connsiteX0" fmla="*/ 139899 w 701725"/>
                  <a:gd name="connsiteY0" fmla="*/ 404813 h 694284"/>
                  <a:gd name="connsiteX1" fmla="*/ 554385 w 701725"/>
                  <a:gd name="connsiteY1" fmla="*/ 404813 h 694284"/>
                  <a:gd name="connsiteX2" fmla="*/ 554385 w 701725"/>
                  <a:gd name="connsiteY2" fmla="*/ 459135 h 694284"/>
                  <a:gd name="connsiteX3" fmla="*/ 392906 w 701725"/>
                  <a:gd name="connsiteY3" fmla="*/ 523876 h 694284"/>
                  <a:gd name="connsiteX4" fmla="*/ 701725 w 701725"/>
                  <a:gd name="connsiteY4" fmla="*/ 523876 h 694284"/>
                  <a:gd name="connsiteX5" fmla="*/ 701725 w 701725"/>
                  <a:gd name="connsiteY5" fmla="*/ 584151 h 694284"/>
                  <a:gd name="connsiteX6" fmla="*/ 392906 w 701725"/>
                  <a:gd name="connsiteY6" fmla="*/ 584151 h 694284"/>
                  <a:gd name="connsiteX7" fmla="*/ 392906 w 701725"/>
                  <a:gd name="connsiteY7" fmla="*/ 614661 h 694284"/>
                  <a:gd name="connsiteX8" fmla="*/ 325190 w 701725"/>
                  <a:gd name="connsiteY8" fmla="*/ 694284 h 694284"/>
                  <a:gd name="connsiteX9" fmla="*/ 215801 w 701725"/>
                  <a:gd name="connsiteY9" fmla="*/ 694284 h 694284"/>
                  <a:gd name="connsiteX10" fmla="*/ 198686 w 701725"/>
                  <a:gd name="connsiteY10" fmla="*/ 634008 h 694284"/>
                  <a:gd name="connsiteX11" fmla="*/ 300633 w 701725"/>
                  <a:gd name="connsiteY11" fmla="*/ 636985 h 694284"/>
                  <a:gd name="connsiteX12" fmla="*/ 322957 w 701725"/>
                  <a:gd name="connsiteY12" fmla="*/ 614661 h 694284"/>
                  <a:gd name="connsiteX13" fmla="*/ 322957 w 701725"/>
                  <a:gd name="connsiteY13" fmla="*/ 584151 h 694284"/>
                  <a:gd name="connsiteX14" fmla="*/ 0 w 701725"/>
                  <a:gd name="connsiteY14" fmla="*/ 584151 h 694284"/>
                  <a:gd name="connsiteX15" fmla="*/ 0 w 701725"/>
                  <a:gd name="connsiteY15" fmla="*/ 523876 h 694284"/>
                  <a:gd name="connsiteX16" fmla="*/ 322957 w 701725"/>
                  <a:gd name="connsiteY16" fmla="*/ 523876 h 694284"/>
                  <a:gd name="connsiteX17" fmla="*/ 322957 w 701725"/>
                  <a:gd name="connsiteY17" fmla="*/ 491878 h 694284"/>
                  <a:gd name="connsiteX18" fmla="*/ 453182 w 701725"/>
                  <a:gd name="connsiteY18" fmla="*/ 459880 h 694284"/>
                  <a:gd name="connsiteX19" fmla="*/ 139899 w 701725"/>
                  <a:gd name="connsiteY19" fmla="*/ 459880 h 694284"/>
                  <a:gd name="connsiteX20" fmla="*/ 422672 w 701725"/>
                  <a:gd name="connsiteY20" fmla="*/ 147339 h 694284"/>
                  <a:gd name="connsiteX21" fmla="*/ 462112 w 701725"/>
                  <a:gd name="connsiteY21" fmla="*/ 180826 h 694284"/>
                  <a:gd name="connsiteX22" fmla="*/ 411510 w 701725"/>
                  <a:gd name="connsiteY22" fmla="*/ 225474 h 694284"/>
                  <a:gd name="connsiteX23" fmla="*/ 453926 w 701725"/>
                  <a:gd name="connsiteY23" fmla="*/ 264914 h 694284"/>
                  <a:gd name="connsiteX24" fmla="*/ 406301 w 701725"/>
                  <a:gd name="connsiteY24" fmla="*/ 301377 h 694284"/>
                  <a:gd name="connsiteX25" fmla="*/ 366862 w 701725"/>
                  <a:gd name="connsiteY25" fmla="*/ 257472 h 694284"/>
                  <a:gd name="connsiteX26" fmla="*/ 279797 w 701725"/>
                  <a:gd name="connsiteY26" fmla="*/ 299144 h 694284"/>
                  <a:gd name="connsiteX27" fmla="*/ 247799 w 701725"/>
                  <a:gd name="connsiteY27" fmla="*/ 249287 h 694284"/>
                  <a:gd name="connsiteX28" fmla="*/ 325190 w 701725"/>
                  <a:gd name="connsiteY28" fmla="*/ 222498 h 694284"/>
                  <a:gd name="connsiteX29" fmla="*/ 275332 w 701725"/>
                  <a:gd name="connsiteY29" fmla="*/ 186779 h 694284"/>
                  <a:gd name="connsiteX30" fmla="*/ 314028 w 701725"/>
                  <a:gd name="connsiteY30" fmla="*/ 154037 h 694284"/>
                  <a:gd name="connsiteX31" fmla="*/ 340072 w 701725"/>
                  <a:gd name="connsiteY31" fmla="*/ 170408 h 694284"/>
                  <a:gd name="connsiteX32" fmla="*/ 371326 w 701725"/>
                  <a:gd name="connsiteY32" fmla="*/ 193476 h 694284"/>
                  <a:gd name="connsiteX33" fmla="*/ 422672 w 701725"/>
                  <a:gd name="connsiteY33" fmla="*/ 147339 h 694284"/>
                  <a:gd name="connsiteX34" fmla="*/ 209848 w 701725"/>
                  <a:gd name="connsiteY34" fmla="*/ 6697 h 694284"/>
                  <a:gd name="connsiteX35" fmla="*/ 242590 w 701725"/>
                  <a:gd name="connsiteY35" fmla="*/ 61763 h 694284"/>
                  <a:gd name="connsiteX36" fmla="*/ 110133 w 701725"/>
                  <a:gd name="connsiteY36" fmla="*/ 81855 h 694284"/>
                  <a:gd name="connsiteX37" fmla="*/ 112365 w 701725"/>
                  <a:gd name="connsiteY37" fmla="*/ 119806 h 694284"/>
                  <a:gd name="connsiteX38" fmla="*/ 228451 w 701725"/>
                  <a:gd name="connsiteY38" fmla="*/ 119806 h 694284"/>
                  <a:gd name="connsiteX39" fmla="*/ 228451 w 701725"/>
                  <a:gd name="connsiteY39" fmla="*/ 170408 h 694284"/>
                  <a:gd name="connsiteX40" fmla="*/ 114598 w 701725"/>
                  <a:gd name="connsiteY40" fmla="*/ 170408 h 694284"/>
                  <a:gd name="connsiteX41" fmla="*/ 115342 w 701725"/>
                  <a:gd name="connsiteY41" fmla="*/ 212824 h 694284"/>
                  <a:gd name="connsiteX42" fmla="*/ 228451 w 701725"/>
                  <a:gd name="connsiteY42" fmla="*/ 212824 h 694284"/>
                  <a:gd name="connsiteX43" fmla="*/ 228451 w 701725"/>
                  <a:gd name="connsiteY43" fmla="*/ 264170 h 694284"/>
                  <a:gd name="connsiteX44" fmla="*/ 116830 w 701725"/>
                  <a:gd name="connsiteY44" fmla="*/ 264170 h 694284"/>
                  <a:gd name="connsiteX45" fmla="*/ 118318 w 701725"/>
                  <a:gd name="connsiteY45" fmla="*/ 314027 h 694284"/>
                  <a:gd name="connsiteX46" fmla="*/ 584151 w 701725"/>
                  <a:gd name="connsiteY46" fmla="*/ 314027 h 694284"/>
                  <a:gd name="connsiteX47" fmla="*/ 584895 w 701725"/>
                  <a:gd name="connsiteY47" fmla="*/ 264170 h 694284"/>
                  <a:gd name="connsiteX48" fmla="*/ 480715 w 701725"/>
                  <a:gd name="connsiteY48" fmla="*/ 264170 h 694284"/>
                  <a:gd name="connsiteX49" fmla="*/ 480715 w 701725"/>
                  <a:gd name="connsiteY49" fmla="*/ 212824 h 694284"/>
                  <a:gd name="connsiteX50" fmla="*/ 587127 w 701725"/>
                  <a:gd name="connsiteY50" fmla="*/ 212824 h 694284"/>
                  <a:gd name="connsiteX51" fmla="*/ 588615 w 701725"/>
                  <a:gd name="connsiteY51" fmla="*/ 170408 h 694284"/>
                  <a:gd name="connsiteX52" fmla="*/ 480715 w 701725"/>
                  <a:gd name="connsiteY52" fmla="*/ 170408 h 694284"/>
                  <a:gd name="connsiteX53" fmla="*/ 480715 w 701725"/>
                  <a:gd name="connsiteY53" fmla="*/ 119806 h 694284"/>
                  <a:gd name="connsiteX54" fmla="*/ 590104 w 701725"/>
                  <a:gd name="connsiteY54" fmla="*/ 119806 h 694284"/>
                  <a:gd name="connsiteX55" fmla="*/ 590848 w 701725"/>
                  <a:gd name="connsiteY55" fmla="*/ 78878 h 694284"/>
                  <a:gd name="connsiteX56" fmla="*/ 472530 w 701725"/>
                  <a:gd name="connsiteY56" fmla="*/ 78878 h 694284"/>
                  <a:gd name="connsiteX57" fmla="*/ 472530 w 701725"/>
                  <a:gd name="connsiteY57" fmla="*/ 20091 h 694284"/>
                  <a:gd name="connsiteX58" fmla="*/ 656332 w 701725"/>
                  <a:gd name="connsiteY58" fmla="*/ 20091 h 694284"/>
                  <a:gd name="connsiteX59" fmla="*/ 648147 w 701725"/>
                  <a:gd name="connsiteY59" fmla="*/ 314027 h 694284"/>
                  <a:gd name="connsiteX60" fmla="*/ 687586 w 701725"/>
                  <a:gd name="connsiteY60" fmla="*/ 314027 h 694284"/>
                  <a:gd name="connsiteX61" fmla="*/ 687586 w 701725"/>
                  <a:gd name="connsiteY61" fmla="*/ 482203 h 694284"/>
                  <a:gd name="connsiteX62" fmla="*/ 620613 w 701725"/>
                  <a:gd name="connsiteY62" fmla="*/ 482203 h 694284"/>
                  <a:gd name="connsiteX63" fmla="*/ 620613 w 701725"/>
                  <a:gd name="connsiteY63" fmla="*/ 372814 h 694284"/>
                  <a:gd name="connsiteX64" fmla="*/ 83344 w 701725"/>
                  <a:gd name="connsiteY64" fmla="*/ 372814 h 694284"/>
                  <a:gd name="connsiteX65" fmla="*/ 83344 w 701725"/>
                  <a:gd name="connsiteY65" fmla="*/ 482203 h 694284"/>
                  <a:gd name="connsiteX66" fmla="*/ 17115 w 701725"/>
                  <a:gd name="connsiteY66" fmla="*/ 482203 h 694284"/>
                  <a:gd name="connsiteX67" fmla="*/ 17115 w 701725"/>
                  <a:gd name="connsiteY67" fmla="*/ 314027 h 694284"/>
                  <a:gd name="connsiteX68" fmla="*/ 54322 w 701725"/>
                  <a:gd name="connsiteY68" fmla="*/ 314027 h 694284"/>
                  <a:gd name="connsiteX69" fmla="*/ 46137 w 701725"/>
                  <a:gd name="connsiteY69" fmla="*/ 28277 h 694284"/>
                  <a:gd name="connsiteX70" fmla="*/ 209848 w 701725"/>
                  <a:gd name="connsiteY70" fmla="*/ 6697 h 694284"/>
                  <a:gd name="connsiteX71" fmla="*/ 308819 w 701725"/>
                  <a:gd name="connsiteY71" fmla="*/ 0 h 694284"/>
                  <a:gd name="connsiteX72" fmla="*/ 367606 w 701725"/>
                  <a:gd name="connsiteY72" fmla="*/ 40927 h 694284"/>
                  <a:gd name="connsiteX73" fmla="*/ 412998 w 701725"/>
                  <a:gd name="connsiteY73" fmla="*/ 744 h 694284"/>
                  <a:gd name="connsiteX74" fmla="*/ 450205 w 701725"/>
                  <a:gd name="connsiteY74" fmla="*/ 34230 h 694284"/>
                  <a:gd name="connsiteX75" fmla="*/ 406301 w 701725"/>
                  <a:gd name="connsiteY75" fmla="*/ 74414 h 694284"/>
                  <a:gd name="connsiteX76" fmla="*/ 445740 w 701725"/>
                  <a:gd name="connsiteY76" fmla="*/ 113853 h 694284"/>
                  <a:gd name="connsiteX77" fmla="*/ 400348 w 701725"/>
                  <a:gd name="connsiteY77" fmla="*/ 147339 h 694284"/>
                  <a:gd name="connsiteX78" fmla="*/ 362397 w 701725"/>
                  <a:gd name="connsiteY78" fmla="*/ 104923 h 694284"/>
                  <a:gd name="connsiteX79" fmla="*/ 275332 w 701725"/>
                  <a:gd name="connsiteY79" fmla="*/ 150316 h 694284"/>
                  <a:gd name="connsiteX80" fmla="*/ 237381 w 701725"/>
                  <a:gd name="connsiteY80" fmla="*/ 100459 h 694284"/>
                  <a:gd name="connsiteX81" fmla="*/ 319237 w 701725"/>
                  <a:gd name="connsiteY81" fmla="*/ 69949 h 694284"/>
                  <a:gd name="connsiteX82" fmla="*/ 268635 w 701725"/>
                  <a:gd name="connsiteY82" fmla="*/ 34974 h 69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1725" h="694284">
                    <a:moveTo>
                      <a:pt x="139899" y="404813"/>
                    </a:moveTo>
                    <a:lnTo>
                      <a:pt x="554385" y="404813"/>
                    </a:lnTo>
                    <a:lnTo>
                      <a:pt x="554385" y="459135"/>
                    </a:lnTo>
                    <a:cubicBezTo>
                      <a:pt x="510729" y="482452"/>
                      <a:pt x="456903" y="504032"/>
                      <a:pt x="392906" y="523876"/>
                    </a:cubicBezTo>
                    <a:lnTo>
                      <a:pt x="701725" y="523876"/>
                    </a:lnTo>
                    <a:lnTo>
                      <a:pt x="701725" y="584151"/>
                    </a:lnTo>
                    <a:lnTo>
                      <a:pt x="392906" y="584151"/>
                    </a:lnTo>
                    <a:lnTo>
                      <a:pt x="392906" y="614661"/>
                    </a:lnTo>
                    <a:cubicBezTo>
                      <a:pt x="392906" y="667743"/>
                      <a:pt x="370334" y="694284"/>
                      <a:pt x="325190" y="694284"/>
                    </a:cubicBezTo>
                    <a:lnTo>
                      <a:pt x="215801" y="694284"/>
                    </a:lnTo>
                    <a:lnTo>
                      <a:pt x="198686" y="634008"/>
                    </a:lnTo>
                    <a:lnTo>
                      <a:pt x="300633" y="636985"/>
                    </a:lnTo>
                    <a:cubicBezTo>
                      <a:pt x="315516" y="636985"/>
                      <a:pt x="322957" y="629544"/>
                      <a:pt x="322957" y="614661"/>
                    </a:cubicBezTo>
                    <a:lnTo>
                      <a:pt x="322957" y="584151"/>
                    </a:lnTo>
                    <a:lnTo>
                      <a:pt x="0" y="584151"/>
                    </a:lnTo>
                    <a:lnTo>
                      <a:pt x="0" y="523876"/>
                    </a:lnTo>
                    <a:lnTo>
                      <a:pt x="322957" y="523876"/>
                    </a:lnTo>
                    <a:lnTo>
                      <a:pt x="322957" y="491878"/>
                    </a:lnTo>
                    <a:cubicBezTo>
                      <a:pt x="357188" y="485924"/>
                      <a:pt x="400596" y="475258"/>
                      <a:pt x="453182" y="459880"/>
                    </a:cubicBezTo>
                    <a:lnTo>
                      <a:pt x="139899" y="459880"/>
                    </a:lnTo>
                    <a:close/>
                    <a:moveTo>
                      <a:pt x="422672" y="147339"/>
                    </a:moveTo>
                    <a:lnTo>
                      <a:pt x="462112" y="180826"/>
                    </a:lnTo>
                    <a:cubicBezTo>
                      <a:pt x="443756" y="199181"/>
                      <a:pt x="426889" y="214064"/>
                      <a:pt x="411510" y="225474"/>
                    </a:cubicBezTo>
                    <a:cubicBezTo>
                      <a:pt x="425897" y="237877"/>
                      <a:pt x="440036" y="251023"/>
                      <a:pt x="453926" y="264914"/>
                    </a:cubicBezTo>
                    <a:lnTo>
                      <a:pt x="406301" y="301377"/>
                    </a:lnTo>
                    <a:cubicBezTo>
                      <a:pt x="383481" y="272107"/>
                      <a:pt x="370334" y="257472"/>
                      <a:pt x="366862" y="257472"/>
                    </a:cubicBezTo>
                    <a:cubicBezTo>
                      <a:pt x="344041" y="273347"/>
                      <a:pt x="315020" y="287238"/>
                      <a:pt x="279797" y="299144"/>
                    </a:cubicBezTo>
                    <a:lnTo>
                      <a:pt x="247799" y="249287"/>
                    </a:lnTo>
                    <a:cubicBezTo>
                      <a:pt x="282030" y="241845"/>
                      <a:pt x="307826" y="232916"/>
                      <a:pt x="325190" y="222498"/>
                    </a:cubicBezTo>
                    <a:cubicBezTo>
                      <a:pt x="315268" y="215056"/>
                      <a:pt x="298649" y="203150"/>
                      <a:pt x="275332" y="186779"/>
                    </a:cubicBezTo>
                    <a:lnTo>
                      <a:pt x="314028" y="154037"/>
                    </a:lnTo>
                    <a:cubicBezTo>
                      <a:pt x="323453" y="160486"/>
                      <a:pt x="332135" y="165943"/>
                      <a:pt x="340072" y="170408"/>
                    </a:cubicBezTo>
                    <a:cubicBezTo>
                      <a:pt x="349498" y="176857"/>
                      <a:pt x="359916" y="184546"/>
                      <a:pt x="371326" y="193476"/>
                    </a:cubicBezTo>
                    <a:cubicBezTo>
                      <a:pt x="386209" y="184050"/>
                      <a:pt x="403324" y="168671"/>
                      <a:pt x="422672" y="147339"/>
                    </a:cubicBezTo>
                    <a:close/>
                    <a:moveTo>
                      <a:pt x="209848" y="6697"/>
                    </a:moveTo>
                    <a:lnTo>
                      <a:pt x="242590" y="61763"/>
                    </a:lnTo>
                    <a:cubicBezTo>
                      <a:pt x="214808" y="71189"/>
                      <a:pt x="170657" y="77886"/>
                      <a:pt x="110133" y="81855"/>
                    </a:cubicBezTo>
                    <a:lnTo>
                      <a:pt x="112365" y="119806"/>
                    </a:lnTo>
                    <a:lnTo>
                      <a:pt x="228451" y="119806"/>
                    </a:lnTo>
                    <a:lnTo>
                      <a:pt x="228451" y="170408"/>
                    </a:lnTo>
                    <a:lnTo>
                      <a:pt x="114598" y="170408"/>
                    </a:lnTo>
                    <a:lnTo>
                      <a:pt x="115342" y="212824"/>
                    </a:lnTo>
                    <a:lnTo>
                      <a:pt x="228451" y="212824"/>
                    </a:lnTo>
                    <a:lnTo>
                      <a:pt x="228451" y="264170"/>
                    </a:lnTo>
                    <a:lnTo>
                      <a:pt x="116830" y="264170"/>
                    </a:lnTo>
                    <a:lnTo>
                      <a:pt x="118318" y="314027"/>
                    </a:lnTo>
                    <a:lnTo>
                      <a:pt x="584151" y="314027"/>
                    </a:lnTo>
                    <a:lnTo>
                      <a:pt x="584895" y="264170"/>
                    </a:lnTo>
                    <a:lnTo>
                      <a:pt x="480715" y="264170"/>
                    </a:lnTo>
                    <a:lnTo>
                      <a:pt x="480715" y="212824"/>
                    </a:lnTo>
                    <a:lnTo>
                      <a:pt x="587127" y="212824"/>
                    </a:lnTo>
                    <a:lnTo>
                      <a:pt x="588615" y="170408"/>
                    </a:lnTo>
                    <a:lnTo>
                      <a:pt x="480715" y="170408"/>
                    </a:lnTo>
                    <a:lnTo>
                      <a:pt x="480715" y="119806"/>
                    </a:lnTo>
                    <a:lnTo>
                      <a:pt x="590104" y="119806"/>
                    </a:lnTo>
                    <a:lnTo>
                      <a:pt x="590848" y="78878"/>
                    </a:lnTo>
                    <a:lnTo>
                      <a:pt x="472530" y="78878"/>
                    </a:lnTo>
                    <a:lnTo>
                      <a:pt x="472530" y="20091"/>
                    </a:lnTo>
                    <a:lnTo>
                      <a:pt x="656332" y="20091"/>
                    </a:lnTo>
                    <a:lnTo>
                      <a:pt x="648147" y="314027"/>
                    </a:lnTo>
                    <a:lnTo>
                      <a:pt x="687586" y="314027"/>
                    </a:lnTo>
                    <a:lnTo>
                      <a:pt x="687586" y="482203"/>
                    </a:lnTo>
                    <a:lnTo>
                      <a:pt x="620613" y="482203"/>
                    </a:lnTo>
                    <a:lnTo>
                      <a:pt x="620613" y="372814"/>
                    </a:lnTo>
                    <a:lnTo>
                      <a:pt x="83344" y="372814"/>
                    </a:lnTo>
                    <a:lnTo>
                      <a:pt x="83344" y="482203"/>
                    </a:lnTo>
                    <a:lnTo>
                      <a:pt x="17115" y="482203"/>
                    </a:lnTo>
                    <a:lnTo>
                      <a:pt x="17115" y="314027"/>
                    </a:lnTo>
                    <a:lnTo>
                      <a:pt x="54322" y="314027"/>
                    </a:lnTo>
                    <a:lnTo>
                      <a:pt x="46137" y="28277"/>
                    </a:lnTo>
                    <a:cubicBezTo>
                      <a:pt x="110629" y="26292"/>
                      <a:pt x="165199" y="19099"/>
                      <a:pt x="209848" y="6697"/>
                    </a:cubicBezTo>
                    <a:close/>
                    <a:moveTo>
                      <a:pt x="308819" y="0"/>
                    </a:moveTo>
                    <a:cubicBezTo>
                      <a:pt x="328166" y="12402"/>
                      <a:pt x="347762" y="26044"/>
                      <a:pt x="367606" y="40927"/>
                    </a:cubicBezTo>
                    <a:cubicBezTo>
                      <a:pt x="388938" y="26541"/>
                      <a:pt x="404069" y="13146"/>
                      <a:pt x="412998" y="744"/>
                    </a:cubicBezTo>
                    <a:lnTo>
                      <a:pt x="450205" y="34230"/>
                    </a:lnTo>
                    <a:cubicBezTo>
                      <a:pt x="439291" y="49113"/>
                      <a:pt x="424656" y="62507"/>
                      <a:pt x="406301" y="74414"/>
                    </a:cubicBezTo>
                    <a:cubicBezTo>
                      <a:pt x="416223" y="83343"/>
                      <a:pt x="429369" y="96490"/>
                      <a:pt x="445740" y="113853"/>
                    </a:cubicBezTo>
                    <a:lnTo>
                      <a:pt x="400348" y="147339"/>
                    </a:lnTo>
                    <a:cubicBezTo>
                      <a:pt x="380504" y="119062"/>
                      <a:pt x="367854" y="104923"/>
                      <a:pt x="362397" y="104923"/>
                    </a:cubicBezTo>
                    <a:cubicBezTo>
                      <a:pt x="337592" y="120798"/>
                      <a:pt x="308570" y="135929"/>
                      <a:pt x="275332" y="150316"/>
                    </a:cubicBezTo>
                    <a:lnTo>
                      <a:pt x="237381" y="100459"/>
                    </a:lnTo>
                    <a:cubicBezTo>
                      <a:pt x="279053" y="89048"/>
                      <a:pt x="306338" y="78878"/>
                      <a:pt x="319237" y="69949"/>
                    </a:cubicBezTo>
                    <a:cubicBezTo>
                      <a:pt x="306834" y="60027"/>
                      <a:pt x="289967" y="48369"/>
                      <a:pt x="268635" y="349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8" name="TextBox 132"/>
              <p:cNvSpPr txBox="1"/>
              <p:nvPr/>
            </p:nvSpPr>
            <p:spPr>
              <a:xfrm>
                <a:off x="2255470" y="4505659"/>
                <a:ext cx="383688" cy="377237"/>
              </a:xfrm>
              <a:custGeom>
                <a:avLst/>
                <a:gdLst>
                  <a:gd name="connsiteX0" fmla="*/ 89297 w 697075"/>
                  <a:gd name="connsiteY0" fmla="*/ 425648 h 685353"/>
                  <a:gd name="connsiteX1" fmla="*/ 154037 w 697075"/>
                  <a:gd name="connsiteY1" fmla="*/ 463600 h 685353"/>
                  <a:gd name="connsiteX2" fmla="*/ 59531 w 697075"/>
                  <a:gd name="connsiteY2" fmla="*/ 685353 h 685353"/>
                  <a:gd name="connsiteX3" fmla="*/ 0 w 697075"/>
                  <a:gd name="connsiteY3" fmla="*/ 624334 h 685353"/>
                  <a:gd name="connsiteX4" fmla="*/ 89297 w 697075"/>
                  <a:gd name="connsiteY4" fmla="*/ 425648 h 685353"/>
                  <a:gd name="connsiteX5" fmla="*/ 312355 w 697075"/>
                  <a:gd name="connsiteY5" fmla="*/ 401092 h 685353"/>
                  <a:gd name="connsiteX6" fmla="*/ 312355 w 697075"/>
                  <a:gd name="connsiteY6" fmla="*/ 474017 h 685353"/>
                  <a:gd name="connsiteX7" fmla="*/ 483507 w 697075"/>
                  <a:gd name="connsiteY7" fmla="*/ 474017 h 685353"/>
                  <a:gd name="connsiteX8" fmla="*/ 483507 w 697075"/>
                  <a:gd name="connsiteY8" fmla="*/ 401092 h 685353"/>
                  <a:gd name="connsiteX9" fmla="*/ 368909 w 697075"/>
                  <a:gd name="connsiteY9" fmla="*/ 275332 h 685353"/>
                  <a:gd name="connsiteX10" fmla="*/ 325005 w 697075"/>
                  <a:gd name="connsiteY10" fmla="*/ 342305 h 685353"/>
                  <a:gd name="connsiteX11" fmla="*/ 514761 w 697075"/>
                  <a:gd name="connsiteY11" fmla="*/ 342305 h 685353"/>
                  <a:gd name="connsiteX12" fmla="*/ 469368 w 697075"/>
                  <a:gd name="connsiteY12" fmla="*/ 275332 h 685353"/>
                  <a:gd name="connsiteX13" fmla="*/ 48377 w 697075"/>
                  <a:gd name="connsiteY13" fmla="*/ 206870 h 685353"/>
                  <a:gd name="connsiteX14" fmla="*/ 158510 w 697075"/>
                  <a:gd name="connsiteY14" fmla="*/ 279052 h 685353"/>
                  <a:gd name="connsiteX15" fmla="*/ 107908 w 697075"/>
                  <a:gd name="connsiteY15" fmla="*/ 343048 h 685353"/>
                  <a:gd name="connsiteX16" fmla="*/ 3728 w 697075"/>
                  <a:gd name="connsiteY16" fmla="*/ 262680 h 685353"/>
                  <a:gd name="connsiteX17" fmla="*/ 352538 w 697075"/>
                  <a:gd name="connsiteY17" fmla="*/ 139898 h 685353"/>
                  <a:gd name="connsiteX18" fmla="*/ 352538 w 697075"/>
                  <a:gd name="connsiteY18" fmla="*/ 212824 h 685353"/>
                  <a:gd name="connsiteX19" fmla="*/ 487972 w 697075"/>
                  <a:gd name="connsiteY19" fmla="*/ 212824 h 685353"/>
                  <a:gd name="connsiteX20" fmla="*/ 487972 w 697075"/>
                  <a:gd name="connsiteY20" fmla="*/ 139898 h 685353"/>
                  <a:gd name="connsiteX21" fmla="*/ 284077 w 697075"/>
                  <a:gd name="connsiteY21" fmla="*/ 0 h 685353"/>
                  <a:gd name="connsiteX22" fmla="*/ 352538 w 697075"/>
                  <a:gd name="connsiteY22" fmla="*/ 0 h 685353"/>
                  <a:gd name="connsiteX23" fmla="*/ 352538 w 697075"/>
                  <a:gd name="connsiteY23" fmla="*/ 77390 h 685353"/>
                  <a:gd name="connsiteX24" fmla="*/ 487972 w 697075"/>
                  <a:gd name="connsiteY24" fmla="*/ 77390 h 685353"/>
                  <a:gd name="connsiteX25" fmla="*/ 487972 w 697075"/>
                  <a:gd name="connsiteY25" fmla="*/ 0 h 685353"/>
                  <a:gd name="connsiteX26" fmla="*/ 554945 w 697075"/>
                  <a:gd name="connsiteY26" fmla="*/ 0 h 685353"/>
                  <a:gd name="connsiteX27" fmla="*/ 554945 w 697075"/>
                  <a:gd name="connsiteY27" fmla="*/ 77390 h 685353"/>
                  <a:gd name="connsiteX28" fmla="*/ 677728 w 697075"/>
                  <a:gd name="connsiteY28" fmla="*/ 77390 h 685353"/>
                  <a:gd name="connsiteX29" fmla="*/ 677728 w 697075"/>
                  <a:gd name="connsiteY29" fmla="*/ 136178 h 685353"/>
                  <a:gd name="connsiteX30" fmla="*/ 554945 w 697075"/>
                  <a:gd name="connsiteY30" fmla="*/ 136178 h 685353"/>
                  <a:gd name="connsiteX31" fmla="*/ 554945 w 697075"/>
                  <a:gd name="connsiteY31" fmla="*/ 212824 h 685353"/>
                  <a:gd name="connsiteX32" fmla="*/ 688890 w 697075"/>
                  <a:gd name="connsiteY32" fmla="*/ 212824 h 685353"/>
                  <a:gd name="connsiteX33" fmla="*/ 688890 w 697075"/>
                  <a:gd name="connsiteY33" fmla="*/ 275332 h 685353"/>
                  <a:gd name="connsiteX34" fmla="*/ 546759 w 697075"/>
                  <a:gd name="connsiteY34" fmla="*/ 275332 h 685353"/>
                  <a:gd name="connsiteX35" fmla="*/ 697075 w 697075"/>
                  <a:gd name="connsiteY35" fmla="*/ 395139 h 685353"/>
                  <a:gd name="connsiteX36" fmla="*/ 665078 w 697075"/>
                  <a:gd name="connsiteY36" fmla="*/ 461367 h 685353"/>
                  <a:gd name="connsiteX37" fmla="*/ 551968 w 697075"/>
                  <a:gd name="connsiteY37" fmla="*/ 380256 h 685353"/>
                  <a:gd name="connsiteX38" fmla="*/ 551968 w 697075"/>
                  <a:gd name="connsiteY38" fmla="*/ 532805 h 685353"/>
                  <a:gd name="connsiteX39" fmla="*/ 312355 w 697075"/>
                  <a:gd name="connsiteY39" fmla="*/ 532805 h 685353"/>
                  <a:gd name="connsiteX40" fmla="*/ 312355 w 697075"/>
                  <a:gd name="connsiteY40" fmla="*/ 580430 h 685353"/>
                  <a:gd name="connsiteX41" fmla="*/ 338400 w 697075"/>
                  <a:gd name="connsiteY41" fmla="*/ 606475 h 685353"/>
                  <a:gd name="connsiteX42" fmla="*/ 559409 w 697075"/>
                  <a:gd name="connsiteY42" fmla="*/ 606475 h 685353"/>
                  <a:gd name="connsiteX43" fmla="*/ 596617 w 697075"/>
                  <a:gd name="connsiteY43" fmla="*/ 583406 h 685353"/>
                  <a:gd name="connsiteX44" fmla="*/ 607779 w 697075"/>
                  <a:gd name="connsiteY44" fmla="*/ 500807 h 685353"/>
                  <a:gd name="connsiteX45" fmla="*/ 679216 w 697075"/>
                  <a:gd name="connsiteY45" fmla="*/ 526851 h 685353"/>
                  <a:gd name="connsiteX46" fmla="*/ 647218 w 697075"/>
                  <a:gd name="connsiteY46" fmla="*/ 651123 h 685353"/>
                  <a:gd name="connsiteX47" fmla="*/ 570572 w 697075"/>
                  <a:gd name="connsiteY47" fmla="*/ 671215 h 685353"/>
                  <a:gd name="connsiteX48" fmla="*/ 329470 w 697075"/>
                  <a:gd name="connsiteY48" fmla="*/ 671215 h 685353"/>
                  <a:gd name="connsiteX49" fmla="*/ 262497 w 697075"/>
                  <a:gd name="connsiteY49" fmla="*/ 653355 h 685353"/>
                  <a:gd name="connsiteX50" fmla="*/ 243894 w 697075"/>
                  <a:gd name="connsiteY50" fmla="*/ 584150 h 685353"/>
                  <a:gd name="connsiteX51" fmla="*/ 243894 w 697075"/>
                  <a:gd name="connsiteY51" fmla="*/ 417463 h 685353"/>
                  <a:gd name="connsiteX52" fmla="*/ 175433 w 697075"/>
                  <a:gd name="connsiteY52" fmla="*/ 464344 h 685353"/>
                  <a:gd name="connsiteX53" fmla="*/ 133017 w 697075"/>
                  <a:gd name="connsiteY53" fmla="*/ 401836 h 685353"/>
                  <a:gd name="connsiteX54" fmla="*/ 289286 w 697075"/>
                  <a:gd name="connsiteY54" fmla="*/ 276076 h 685353"/>
                  <a:gd name="connsiteX55" fmla="*/ 170224 w 697075"/>
                  <a:gd name="connsiteY55" fmla="*/ 276076 h 685353"/>
                  <a:gd name="connsiteX56" fmla="*/ 170224 w 697075"/>
                  <a:gd name="connsiteY56" fmla="*/ 213568 h 685353"/>
                  <a:gd name="connsiteX57" fmla="*/ 284077 w 697075"/>
                  <a:gd name="connsiteY57" fmla="*/ 213568 h 685353"/>
                  <a:gd name="connsiteX58" fmla="*/ 284077 w 697075"/>
                  <a:gd name="connsiteY58" fmla="*/ 139154 h 685353"/>
                  <a:gd name="connsiteX59" fmla="*/ 185107 w 697075"/>
                  <a:gd name="connsiteY59" fmla="*/ 139154 h 685353"/>
                  <a:gd name="connsiteX60" fmla="*/ 185107 w 697075"/>
                  <a:gd name="connsiteY60" fmla="*/ 98970 h 685353"/>
                  <a:gd name="connsiteX61" fmla="*/ 139714 w 697075"/>
                  <a:gd name="connsiteY61" fmla="*/ 155525 h 685353"/>
                  <a:gd name="connsiteX62" fmla="*/ 28837 w 697075"/>
                  <a:gd name="connsiteY62" fmla="*/ 68461 h 685353"/>
                  <a:gd name="connsiteX63" fmla="*/ 77950 w 697075"/>
                  <a:gd name="connsiteY63" fmla="*/ 13394 h 685353"/>
                  <a:gd name="connsiteX64" fmla="*/ 185107 w 697075"/>
                  <a:gd name="connsiteY64" fmla="*/ 87064 h 685353"/>
                  <a:gd name="connsiteX65" fmla="*/ 185107 w 697075"/>
                  <a:gd name="connsiteY65" fmla="*/ 77390 h 685353"/>
                  <a:gd name="connsiteX66" fmla="*/ 284077 w 697075"/>
                  <a:gd name="connsiteY66" fmla="*/ 77390 h 68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97075" h="685353">
                    <a:moveTo>
                      <a:pt x="89297" y="425648"/>
                    </a:moveTo>
                    <a:lnTo>
                      <a:pt x="154037" y="463600"/>
                    </a:lnTo>
                    <a:cubicBezTo>
                      <a:pt x="133697" y="543967"/>
                      <a:pt x="102195" y="617885"/>
                      <a:pt x="59531" y="685353"/>
                    </a:cubicBezTo>
                    <a:lnTo>
                      <a:pt x="0" y="624334"/>
                    </a:lnTo>
                    <a:cubicBezTo>
                      <a:pt x="43656" y="562322"/>
                      <a:pt x="73422" y="496094"/>
                      <a:pt x="89297" y="425648"/>
                    </a:cubicBezTo>
                    <a:close/>
                    <a:moveTo>
                      <a:pt x="312355" y="401092"/>
                    </a:moveTo>
                    <a:lnTo>
                      <a:pt x="312355" y="474017"/>
                    </a:lnTo>
                    <a:lnTo>
                      <a:pt x="483507" y="474017"/>
                    </a:lnTo>
                    <a:lnTo>
                      <a:pt x="483507" y="401092"/>
                    </a:lnTo>
                    <a:close/>
                    <a:moveTo>
                      <a:pt x="368909" y="275332"/>
                    </a:moveTo>
                    <a:cubicBezTo>
                      <a:pt x="357995" y="300633"/>
                      <a:pt x="343361" y="322957"/>
                      <a:pt x="325005" y="342305"/>
                    </a:cubicBezTo>
                    <a:lnTo>
                      <a:pt x="514761" y="342305"/>
                    </a:lnTo>
                    <a:cubicBezTo>
                      <a:pt x="498390" y="323949"/>
                      <a:pt x="483259" y="301625"/>
                      <a:pt x="469368" y="275332"/>
                    </a:cubicBezTo>
                    <a:close/>
                    <a:moveTo>
                      <a:pt x="48377" y="206870"/>
                    </a:moveTo>
                    <a:cubicBezTo>
                      <a:pt x="83600" y="225722"/>
                      <a:pt x="120310" y="249782"/>
                      <a:pt x="158510" y="279052"/>
                    </a:cubicBezTo>
                    <a:lnTo>
                      <a:pt x="107908" y="343048"/>
                    </a:lnTo>
                    <a:cubicBezTo>
                      <a:pt x="67724" y="308817"/>
                      <a:pt x="32998" y="282028"/>
                      <a:pt x="3728" y="262680"/>
                    </a:cubicBezTo>
                    <a:close/>
                    <a:moveTo>
                      <a:pt x="352538" y="139898"/>
                    </a:moveTo>
                    <a:lnTo>
                      <a:pt x="352538" y="212824"/>
                    </a:lnTo>
                    <a:lnTo>
                      <a:pt x="487972" y="212824"/>
                    </a:lnTo>
                    <a:lnTo>
                      <a:pt x="487972" y="139898"/>
                    </a:lnTo>
                    <a:close/>
                    <a:moveTo>
                      <a:pt x="284077" y="0"/>
                    </a:moveTo>
                    <a:lnTo>
                      <a:pt x="352538" y="0"/>
                    </a:lnTo>
                    <a:lnTo>
                      <a:pt x="352538" y="77390"/>
                    </a:lnTo>
                    <a:lnTo>
                      <a:pt x="487972" y="77390"/>
                    </a:lnTo>
                    <a:lnTo>
                      <a:pt x="487972" y="0"/>
                    </a:lnTo>
                    <a:lnTo>
                      <a:pt x="554945" y="0"/>
                    </a:lnTo>
                    <a:lnTo>
                      <a:pt x="554945" y="77390"/>
                    </a:lnTo>
                    <a:lnTo>
                      <a:pt x="677728" y="77390"/>
                    </a:lnTo>
                    <a:lnTo>
                      <a:pt x="677728" y="136178"/>
                    </a:lnTo>
                    <a:lnTo>
                      <a:pt x="554945" y="136178"/>
                    </a:lnTo>
                    <a:lnTo>
                      <a:pt x="554945" y="212824"/>
                    </a:lnTo>
                    <a:lnTo>
                      <a:pt x="688890" y="212824"/>
                    </a:lnTo>
                    <a:lnTo>
                      <a:pt x="688890" y="275332"/>
                    </a:lnTo>
                    <a:lnTo>
                      <a:pt x="546759" y="275332"/>
                    </a:lnTo>
                    <a:cubicBezTo>
                      <a:pt x="566603" y="315516"/>
                      <a:pt x="616708" y="355451"/>
                      <a:pt x="697075" y="395139"/>
                    </a:cubicBezTo>
                    <a:lnTo>
                      <a:pt x="665078" y="461367"/>
                    </a:lnTo>
                    <a:cubicBezTo>
                      <a:pt x="619437" y="434082"/>
                      <a:pt x="581734" y="407045"/>
                      <a:pt x="551968" y="380256"/>
                    </a:cubicBezTo>
                    <a:lnTo>
                      <a:pt x="551968" y="532805"/>
                    </a:lnTo>
                    <a:lnTo>
                      <a:pt x="312355" y="532805"/>
                    </a:lnTo>
                    <a:lnTo>
                      <a:pt x="312355" y="580430"/>
                    </a:lnTo>
                    <a:cubicBezTo>
                      <a:pt x="312355" y="597793"/>
                      <a:pt x="321036" y="606475"/>
                      <a:pt x="338400" y="606475"/>
                    </a:cubicBezTo>
                    <a:lnTo>
                      <a:pt x="559409" y="606475"/>
                    </a:lnTo>
                    <a:cubicBezTo>
                      <a:pt x="580245" y="606475"/>
                      <a:pt x="592648" y="598785"/>
                      <a:pt x="596617" y="583406"/>
                    </a:cubicBezTo>
                    <a:cubicBezTo>
                      <a:pt x="600585" y="567531"/>
                      <a:pt x="604306" y="539998"/>
                      <a:pt x="607779" y="500807"/>
                    </a:cubicBezTo>
                    <a:lnTo>
                      <a:pt x="679216" y="526851"/>
                    </a:lnTo>
                    <a:cubicBezTo>
                      <a:pt x="671279" y="595808"/>
                      <a:pt x="660613" y="637232"/>
                      <a:pt x="647218" y="651123"/>
                    </a:cubicBezTo>
                    <a:cubicBezTo>
                      <a:pt x="634320" y="664517"/>
                      <a:pt x="608771" y="671215"/>
                      <a:pt x="570572" y="671215"/>
                    </a:cubicBezTo>
                    <a:lnTo>
                      <a:pt x="329470" y="671215"/>
                    </a:lnTo>
                    <a:cubicBezTo>
                      <a:pt x="297720" y="671215"/>
                      <a:pt x="275396" y="665262"/>
                      <a:pt x="262497" y="653355"/>
                    </a:cubicBezTo>
                    <a:cubicBezTo>
                      <a:pt x="250095" y="640953"/>
                      <a:pt x="243894" y="617885"/>
                      <a:pt x="243894" y="584150"/>
                    </a:cubicBezTo>
                    <a:lnTo>
                      <a:pt x="243894" y="417463"/>
                    </a:lnTo>
                    <a:cubicBezTo>
                      <a:pt x="231492" y="427881"/>
                      <a:pt x="208671" y="443508"/>
                      <a:pt x="175433" y="464344"/>
                    </a:cubicBezTo>
                    <a:lnTo>
                      <a:pt x="133017" y="401836"/>
                    </a:lnTo>
                    <a:cubicBezTo>
                      <a:pt x="215368" y="364629"/>
                      <a:pt x="267458" y="322709"/>
                      <a:pt x="289286" y="276076"/>
                    </a:cubicBezTo>
                    <a:lnTo>
                      <a:pt x="170224" y="276076"/>
                    </a:lnTo>
                    <a:lnTo>
                      <a:pt x="170224" y="213568"/>
                    </a:lnTo>
                    <a:lnTo>
                      <a:pt x="284077" y="213568"/>
                    </a:lnTo>
                    <a:lnTo>
                      <a:pt x="284077" y="139154"/>
                    </a:lnTo>
                    <a:lnTo>
                      <a:pt x="185107" y="139154"/>
                    </a:lnTo>
                    <a:lnTo>
                      <a:pt x="185107" y="98970"/>
                    </a:lnTo>
                    <a:lnTo>
                      <a:pt x="139714" y="155525"/>
                    </a:lnTo>
                    <a:cubicBezTo>
                      <a:pt x="99034" y="118318"/>
                      <a:pt x="62075" y="89297"/>
                      <a:pt x="28837" y="68461"/>
                    </a:cubicBezTo>
                    <a:lnTo>
                      <a:pt x="77950" y="13394"/>
                    </a:lnTo>
                    <a:cubicBezTo>
                      <a:pt x="120118" y="40183"/>
                      <a:pt x="155837" y="64740"/>
                      <a:pt x="185107" y="87064"/>
                    </a:cubicBezTo>
                    <a:lnTo>
                      <a:pt x="185107" y="77390"/>
                    </a:lnTo>
                    <a:lnTo>
                      <a:pt x="284077" y="7739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248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119" y="801165"/>
            <a:ext cx="4781312" cy="290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119" y="4005810"/>
            <a:ext cx="4781312" cy="954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119" y="13947189"/>
            <a:ext cx="1247299" cy="801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D92EC-BA62-4F48-9592-B972610456F6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6301" y="13947189"/>
            <a:ext cx="1870948" cy="801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15132" y="13947189"/>
            <a:ext cx="1247299" cy="801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C0BD5-30EC-4896-9741-DD3581BCC0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170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554401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00" indent="-138600" algn="l" defTabSz="554401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15801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693001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201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1247402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1524602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6pPr>
      <a:lvl7pPr marL="1801802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7pPr>
      <a:lvl8pPr marL="2079003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8pPr>
      <a:lvl9pPr marL="2356203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1pPr>
      <a:lvl2pPr marL="277200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2pPr>
      <a:lvl3pPr marL="554401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3pPr>
      <a:lvl4pPr marL="831601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1108801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1386002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6pPr>
      <a:lvl7pPr marL="1663202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7pPr>
      <a:lvl8pPr marL="1940403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8pPr>
      <a:lvl9pPr marL="2217603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"/>
          <p:cNvSpPr txBox="1"/>
          <p:nvPr/>
        </p:nvSpPr>
        <p:spPr>
          <a:xfrm>
            <a:off x="490818" y="2309125"/>
            <a:ext cx="5052733" cy="2691180"/>
          </a:xfrm>
          <a:prstGeom prst="rect">
            <a:avLst/>
          </a:prstGeom>
        </p:spPr>
        <p:txBody>
          <a:bodyPr vert="horz" wrap="square" lIns="0" tIns="13393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altLang="zh-HK" sz="6400" b="1" spc="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en-US" altLang="zh-HK" sz="6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HK" sz="6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6400" b="1" spc="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  <a:p>
            <a:r>
              <a:rPr lang="en-US" altLang="zh-HK" sz="5400" b="1" spc="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  <a:endParaRPr lang="zh-HK" altLang="en-US" sz="5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"/>
          <p:cNvSpPr txBox="1"/>
          <p:nvPr/>
        </p:nvSpPr>
        <p:spPr>
          <a:xfrm>
            <a:off x="490819" y="5150833"/>
            <a:ext cx="5052732" cy="975326"/>
          </a:xfrm>
          <a:prstGeom prst="rect">
            <a:avLst/>
          </a:prstGeom>
        </p:spPr>
        <p:txBody>
          <a:bodyPr vert="horz" wrap="square" lIns="0" tIns="13393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HK" altLang="en-US" sz="2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23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Futura Std Book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9</cp:revision>
  <dcterms:created xsi:type="dcterms:W3CDTF">2021-04-20T02:03:01Z</dcterms:created>
  <dcterms:modified xsi:type="dcterms:W3CDTF">2021-04-23T03:31:49Z</dcterms:modified>
</cp:coreProperties>
</file>