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2" r:id="rId2"/>
  </p:sldIdLst>
  <p:sldSz cx="21996400" cy="15840075"/>
  <p:notesSz cx="6858000" cy="9144000"/>
  <p:embeddedFontLst>
    <p:embeddedFont>
      <p:font typeface="Futura Std Book" panose="020B0502020204020303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206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3249621" y="2947232"/>
            <a:ext cx="7989397" cy="38692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700"/>
              </a:lnSpc>
              <a:buNone/>
              <a:defRPr sz="9700" b="1" spc="-16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Headline text here</a:t>
            </a:r>
            <a:endParaRPr lang="zh-TW" altLang="en-US" dirty="0" smtClean="0"/>
          </a:p>
        </p:txBody>
      </p:sp>
      <p:sp>
        <p:nvSpPr>
          <p:cNvPr id="15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15183443" y="7493114"/>
            <a:ext cx="6471212" cy="4248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500"/>
              </a:lnSpc>
              <a:buNone/>
              <a:defRPr sz="6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</a:t>
            </a:r>
            <a:br>
              <a:rPr lang="en-US" altLang="zh-TW" dirty="0" smtClean="0"/>
            </a:br>
            <a:r>
              <a:rPr lang="en-US" altLang="zh-TW" dirty="0" smtClean="0"/>
              <a:t>sub-heading and 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51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" y="-1"/>
            <a:ext cx="21980655" cy="15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9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111990" rtl="0" eaLnBrk="1" latinLnBrk="0" hangingPunct="1">
        <a:lnSpc>
          <a:spcPct val="90000"/>
        </a:lnSpc>
        <a:spcBef>
          <a:spcPct val="0"/>
        </a:spcBef>
        <a:buNone/>
        <a:defRPr sz="101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7997" indent="-527997" algn="l" defTabSz="2111990" rtl="0" eaLnBrk="1" latinLnBrk="0" hangingPunct="1">
        <a:lnSpc>
          <a:spcPct val="90000"/>
        </a:lnSpc>
        <a:spcBef>
          <a:spcPts val="2310"/>
        </a:spcBef>
        <a:buFont typeface="Arial" panose="020B0604020202020204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1pPr>
      <a:lvl2pPr marL="1583992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5543" kern="1200">
          <a:solidFill>
            <a:schemeClr val="tx1"/>
          </a:solidFill>
          <a:latin typeface="+mn-lt"/>
          <a:ea typeface="+mn-ea"/>
          <a:cs typeface="+mn-cs"/>
        </a:defRPr>
      </a:lvl2pPr>
      <a:lvl3pPr marL="2639987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619" kern="1200">
          <a:solidFill>
            <a:schemeClr val="tx1"/>
          </a:solidFill>
          <a:latin typeface="+mn-lt"/>
          <a:ea typeface="+mn-ea"/>
          <a:cs typeface="+mn-cs"/>
        </a:defRPr>
      </a:lvl3pPr>
      <a:lvl4pPr marL="3695982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4pPr>
      <a:lvl5pPr marL="4751977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5pPr>
      <a:lvl6pPr marL="5807972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6pPr>
      <a:lvl7pPr marL="6863966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7pPr>
      <a:lvl8pPr marL="7919961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8pPr>
      <a:lvl9pPr marL="8975956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1pPr>
      <a:lvl2pPr marL="1055995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2pPr>
      <a:lvl3pPr marL="2111990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3pPr>
      <a:lvl4pPr marL="3167985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4pPr>
      <a:lvl5pPr marL="4223979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5pPr>
      <a:lvl6pPr marL="5279974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6pPr>
      <a:lvl7pPr marL="6335969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7pPr>
      <a:lvl8pPr marL="7391964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8pPr>
      <a:lvl9pPr marL="8447959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>
          <a:xfrm>
            <a:off x="13227147" y="3861632"/>
            <a:ext cx="7989397" cy="3869204"/>
          </a:xfrm>
        </p:spPr>
        <p:txBody>
          <a:bodyPr/>
          <a:lstStyle/>
          <a:p>
            <a:r>
              <a:rPr lang="en-US" altLang="zh-TW" dirty="0"/>
              <a:t>Place the Headline text 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>
          <a:xfrm>
            <a:off x="15263268" y="8620166"/>
            <a:ext cx="6471212" cy="2814668"/>
          </a:xfrm>
        </p:spPr>
        <p:txBody>
          <a:bodyPr/>
          <a:lstStyle/>
          <a:p>
            <a:r>
              <a:rPr lang="en-US" altLang="zh-TW" dirty="0"/>
              <a:t>Insert the </a:t>
            </a:r>
            <a:br>
              <a:rPr lang="en-US" altLang="zh-TW" dirty="0"/>
            </a:br>
            <a:r>
              <a:rPr lang="en-US" altLang="zh-TW" dirty="0"/>
              <a:t>sub-heading and content here</a:t>
            </a:r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17244319" y="811212"/>
            <a:ext cx="3702376" cy="1198454"/>
            <a:chOff x="2110109" y="1943024"/>
            <a:chExt cx="8009578" cy="2562980"/>
          </a:xfrm>
        </p:grpSpPr>
        <p:grpSp>
          <p:nvGrpSpPr>
            <p:cNvPr id="5" name="群組 4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60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6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14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49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5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36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6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17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8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9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0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1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2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7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8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9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0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1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2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3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53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12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Futura Std Book</vt:lpstr>
      <vt:lpstr>新細明體</vt:lpstr>
      <vt:lpstr>Calibri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23</cp:revision>
  <dcterms:created xsi:type="dcterms:W3CDTF">2021-04-15T09:37:11Z</dcterms:created>
  <dcterms:modified xsi:type="dcterms:W3CDTF">2021-10-13T10:17:14Z</dcterms:modified>
</cp:coreProperties>
</file>