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5840075" cy="2199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3D"/>
    <a:srgbClr val="32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986" autoAdjust="0"/>
    <p:restoredTop sz="94660"/>
  </p:normalViewPr>
  <p:slideViewPr>
    <p:cSldViewPr snapToGrid="0">
      <p:cViewPr>
        <p:scale>
          <a:sx n="30" d="100"/>
          <a:sy n="30" d="100"/>
        </p:scale>
        <p:origin x="258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6598196" y="2151309"/>
            <a:ext cx="7989397" cy="386920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9700"/>
              </a:lnSpc>
              <a:buNone/>
              <a:defRPr sz="9700" b="1" spc="-164" baseline="0">
                <a:solidFill>
                  <a:srgbClr val="0077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Place the Headline text here</a:t>
            </a:r>
            <a:endParaRPr lang="zh-TW" altLang="en-US" dirty="0" smtClean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5" hasCustomPrompt="1"/>
          </p:nvPr>
        </p:nvSpPr>
        <p:spPr>
          <a:xfrm>
            <a:off x="9339943" y="14843250"/>
            <a:ext cx="5247651" cy="403257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6500"/>
              </a:lnSpc>
              <a:buNone/>
              <a:defRPr sz="6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the </a:t>
            </a:r>
            <a:br>
              <a:rPr lang="en-US" altLang="zh-TW" dirty="0" smtClean="0"/>
            </a:br>
            <a:r>
              <a:rPr lang="en-US" altLang="zh-TW" dirty="0" smtClean="0"/>
              <a:t>sub-heading and content here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096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2"/>
            <a:ext cx="15840075" cy="219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1584015" rtl="0" eaLnBrk="1" latinLnBrk="0" hangingPunct="1">
        <a:lnSpc>
          <a:spcPct val="90000"/>
        </a:lnSpc>
        <a:spcBef>
          <a:spcPct val="0"/>
        </a:spcBef>
        <a:buNone/>
        <a:defRPr sz="76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004" indent="-396004" algn="l" defTabSz="1584015" rtl="0" eaLnBrk="1" latinLnBrk="0" hangingPunct="1">
        <a:lnSpc>
          <a:spcPct val="90000"/>
        </a:lnSpc>
        <a:spcBef>
          <a:spcPts val="1732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1pPr>
      <a:lvl2pPr marL="1188011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4158" kern="1200">
          <a:solidFill>
            <a:schemeClr val="tx1"/>
          </a:solidFill>
          <a:latin typeface="+mn-lt"/>
          <a:ea typeface="+mn-ea"/>
          <a:cs typeface="+mn-cs"/>
        </a:defRPr>
      </a:lvl2pPr>
      <a:lvl3pPr marL="1980019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465" kern="1200">
          <a:solidFill>
            <a:schemeClr val="tx1"/>
          </a:solidFill>
          <a:latin typeface="+mn-lt"/>
          <a:ea typeface="+mn-ea"/>
          <a:cs typeface="+mn-cs"/>
        </a:defRPr>
      </a:lvl3pPr>
      <a:lvl4pPr marL="2772026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564034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4356042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5148049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940057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732064" indent="-396004" algn="l" defTabSz="1584015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1pPr>
      <a:lvl2pPr marL="792008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584015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376023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168030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3960038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752045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544053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336060" algn="l" defTabSz="1584015" rtl="0" eaLnBrk="1" latinLnBrk="0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TW" dirty="0"/>
              <a:t>Place the Headline text here</a:t>
            </a:r>
            <a:endParaRPr lang="zh-TW" altLang="en-US" dirty="0"/>
          </a:p>
          <a:p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Insert the </a:t>
            </a:r>
            <a:br>
              <a:rPr lang="en-US" altLang="zh-TW" dirty="0"/>
            </a:br>
            <a:r>
              <a:rPr lang="en-US" altLang="zh-TW" dirty="0"/>
              <a:t>sub-heading and content here</a:t>
            </a:r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72" name="群組 71"/>
          <p:cNvGrpSpPr>
            <a:grpSpLocks noChangeAspect="1"/>
          </p:cNvGrpSpPr>
          <p:nvPr/>
        </p:nvGrpSpPr>
        <p:grpSpPr>
          <a:xfrm>
            <a:off x="1050115" y="820507"/>
            <a:ext cx="3702376" cy="1198454"/>
            <a:chOff x="2110109" y="1943024"/>
            <a:chExt cx="8009578" cy="2562980"/>
          </a:xfrm>
        </p:grpSpPr>
        <p:grpSp>
          <p:nvGrpSpPr>
            <p:cNvPr id="73" name="群組 72"/>
            <p:cNvGrpSpPr/>
            <p:nvPr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</p:grpSpPr>
          <p:sp>
            <p:nvSpPr>
              <p:cNvPr id="128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110109" y="1943024"/>
                <a:ext cx="1632614" cy="253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129" name="Freeform 50"/>
              <p:cNvSpPr>
                <a:spLocks/>
              </p:cNvSpPr>
              <p:nvPr/>
            </p:nvSpPr>
            <p:spPr bwMode="auto">
              <a:xfrm>
                <a:off x="2472912" y="3035701"/>
                <a:ext cx="904873" cy="1438407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130" name="Freeform 51"/>
              <p:cNvSpPr>
                <a:spLocks/>
              </p:cNvSpPr>
              <p:nvPr/>
            </p:nvSpPr>
            <p:spPr bwMode="auto">
              <a:xfrm>
                <a:off x="2515595" y="1943024"/>
                <a:ext cx="825911" cy="452437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131" name="Freeform 52"/>
              <p:cNvSpPr>
                <a:spLocks/>
              </p:cNvSpPr>
              <p:nvPr/>
            </p:nvSpPr>
            <p:spPr bwMode="auto">
              <a:xfrm>
                <a:off x="2571082" y="2418937"/>
                <a:ext cx="708533" cy="40549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132" name="Freeform 53"/>
              <p:cNvSpPr>
                <a:spLocks/>
              </p:cNvSpPr>
              <p:nvPr/>
            </p:nvSpPr>
            <p:spPr bwMode="auto">
              <a:xfrm>
                <a:off x="2596692" y="2482961"/>
                <a:ext cx="657314" cy="38414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133" name="Freeform 54"/>
              <p:cNvSpPr>
                <a:spLocks/>
              </p:cNvSpPr>
              <p:nvPr/>
            </p:nvSpPr>
            <p:spPr bwMode="auto">
              <a:xfrm>
                <a:off x="2635106" y="2546985"/>
                <a:ext cx="580485" cy="29878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134" name="Freeform 55"/>
              <p:cNvSpPr>
                <a:spLocks/>
              </p:cNvSpPr>
              <p:nvPr/>
            </p:nvSpPr>
            <p:spPr bwMode="auto">
              <a:xfrm>
                <a:off x="2688460" y="2602472"/>
                <a:ext cx="473778" cy="23476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135" name="Freeform 56"/>
              <p:cNvSpPr>
                <a:spLocks/>
              </p:cNvSpPr>
              <p:nvPr/>
            </p:nvSpPr>
            <p:spPr bwMode="auto">
              <a:xfrm>
                <a:off x="2778094" y="2657960"/>
                <a:ext cx="296645" cy="3201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136" name="Freeform 57"/>
              <p:cNvSpPr>
                <a:spLocks/>
              </p:cNvSpPr>
              <p:nvPr/>
            </p:nvSpPr>
            <p:spPr bwMode="auto">
              <a:xfrm>
                <a:off x="2110109" y="2707044"/>
                <a:ext cx="1632614" cy="281706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137" name="Freeform 58"/>
              <p:cNvSpPr>
                <a:spLocks/>
              </p:cNvSpPr>
              <p:nvPr/>
            </p:nvSpPr>
            <p:spPr bwMode="auto">
              <a:xfrm>
                <a:off x="2165597" y="2939666"/>
                <a:ext cx="390547" cy="1344505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138" name="Freeform 59"/>
              <p:cNvSpPr>
                <a:spLocks/>
              </p:cNvSpPr>
              <p:nvPr/>
            </p:nvSpPr>
            <p:spPr bwMode="auto">
              <a:xfrm>
                <a:off x="2376877" y="2939666"/>
                <a:ext cx="288109" cy="11652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139" name="Freeform 60"/>
              <p:cNvSpPr>
                <a:spLocks/>
              </p:cNvSpPr>
              <p:nvPr/>
            </p:nvSpPr>
            <p:spPr bwMode="auto">
              <a:xfrm>
                <a:off x="3294555" y="2939666"/>
                <a:ext cx="392681" cy="1344505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140" name="Freeform 61"/>
              <p:cNvSpPr>
                <a:spLocks/>
              </p:cNvSpPr>
              <p:nvPr/>
            </p:nvSpPr>
            <p:spPr bwMode="auto">
              <a:xfrm>
                <a:off x="3185713" y="2939666"/>
                <a:ext cx="288109" cy="11652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</p:grpSp>
        <p:grpSp>
          <p:nvGrpSpPr>
            <p:cNvPr id="74" name="Group 182"/>
            <p:cNvGrpSpPr/>
            <p:nvPr/>
          </p:nvGrpSpPr>
          <p:grpSpPr>
            <a:xfrm>
              <a:off x="4046885" y="2746058"/>
              <a:ext cx="6072802" cy="1759946"/>
              <a:chOff x="2303344" y="1327780"/>
              <a:chExt cx="3036401" cy="879973"/>
            </a:xfrm>
            <a:solidFill>
              <a:srgbClr val="003366"/>
            </a:solidFill>
          </p:grpSpPr>
          <p:grpSp>
            <p:nvGrpSpPr>
              <p:cNvPr id="82" name="Group 123"/>
              <p:cNvGrpSpPr/>
              <p:nvPr/>
            </p:nvGrpSpPr>
            <p:grpSpPr>
              <a:xfrm>
                <a:off x="2303344" y="1327780"/>
                <a:ext cx="2300927" cy="221856"/>
                <a:chOff x="1751656" y="5034001"/>
                <a:chExt cx="3335953" cy="321654"/>
              </a:xfrm>
              <a:grpFill/>
            </p:grpSpPr>
            <p:sp>
              <p:nvSpPr>
                <p:cNvPr id="117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8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9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0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1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2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3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4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5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6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27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83" name="Group 124"/>
              <p:cNvGrpSpPr/>
              <p:nvPr/>
            </p:nvGrpSpPr>
            <p:grpSpPr>
              <a:xfrm>
                <a:off x="2303344" y="1984814"/>
                <a:ext cx="2487330" cy="222939"/>
                <a:chOff x="1751656" y="5986588"/>
                <a:chExt cx="3606206" cy="323223"/>
              </a:xfrm>
              <a:grpFill/>
            </p:grpSpPr>
            <p:sp>
              <p:nvSpPr>
                <p:cNvPr id="104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5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6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7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8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9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0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1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2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3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4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5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16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84" name="Group 125"/>
              <p:cNvGrpSpPr/>
              <p:nvPr/>
            </p:nvGrpSpPr>
            <p:grpSpPr>
              <a:xfrm>
                <a:off x="2303344" y="1656837"/>
                <a:ext cx="3036401" cy="224867"/>
                <a:chOff x="1773650" y="5511077"/>
                <a:chExt cx="4402265" cy="326019"/>
              </a:xfrm>
              <a:grpFill/>
            </p:grpSpPr>
            <p:sp>
              <p:nvSpPr>
                <p:cNvPr id="85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86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87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88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89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0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1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2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3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4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5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6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7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8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99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0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1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2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03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75" name="Group 126"/>
            <p:cNvGrpSpPr/>
            <p:nvPr/>
          </p:nvGrpSpPr>
          <p:grpSpPr>
            <a:xfrm>
              <a:off x="4046885" y="2012140"/>
              <a:ext cx="4138992" cy="532254"/>
              <a:chOff x="1737116" y="4501972"/>
              <a:chExt cx="3000417" cy="385839"/>
            </a:xfrm>
            <a:solidFill>
              <a:srgbClr val="003366"/>
            </a:solidFill>
          </p:grpSpPr>
          <p:sp>
            <p:nvSpPr>
              <p:cNvPr id="76" name="TextBox 127"/>
              <p:cNvSpPr txBox="1"/>
              <p:nvPr/>
            </p:nvSpPr>
            <p:spPr>
              <a:xfrm>
                <a:off x="3305343" y="4501972"/>
                <a:ext cx="385839" cy="385019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77" name="TextBox 128"/>
              <p:cNvSpPr txBox="1"/>
              <p:nvPr/>
            </p:nvSpPr>
            <p:spPr>
              <a:xfrm>
                <a:off x="3823678" y="4502381"/>
                <a:ext cx="385838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78" name="TextBox 129"/>
              <p:cNvSpPr txBox="1"/>
              <p:nvPr/>
            </p:nvSpPr>
            <p:spPr>
              <a:xfrm>
                <a:off x="1737116" y="4503611"/>
                <a:ext cx="386247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79" name="TextBox 130"/>
              <p:cNvSpPr txBox="1"/>
              <p:nvPr/>
            </p:nvSpPr>
            <p:spPr>
              <a:xfrm>
                <a:off x="2780505" y="4501972"/>
                <a:ext cx="385839" cy="385838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80" name="TextBox 131"/>
              <p:cNvSpPr txBox="1"/>
              <p:nvPr/>
            </p:nvSpPr>
            <p:spPr>
              <a:xfrm>
                <a:off x="4351285" y="4501972"/>
                <a:ext cx="386248" cy="382152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81" name="TextBox 132"/>
              <p:cNvSpPr txBox="1"/>
              <p:nvPr/>
            </p:nvSpPr>
            <p:spPr>
              <a:xfrm>
                <a:off x="2255470" y="4505659"/>
                <a:ext cx="383688" cy="377237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38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12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Futura Std Book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7</cp:revision>
  <dcterms:created xsi:type="dcterms:W3CDTF">2021-09-26T08:16:11Z</dcterms:created>
  <dcterms:modified xsi:type="dcterms:W3CDTF">2021-10-11T15:07:22Z</dcterms:modified>
</cp:coreProperties>
</file>