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5840075" cy="21996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4D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4660"/>
  </p:normalViewPr>
  <p:slideViewPr>
    <p:cSldViewPr snapToGrid="0">
      <p:cViewPr varScale="1">
        <p:scale>
          <a:sx n="34" d="100"/>
          <a:sy n="34" d="100"/>
        </p:scale>
        <p:origin x="23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2"/>
          <p:cNvSpPr>
            <a:spLocks noGrp="1"/>
          </p:cNvSpPr>
          <p:nvPr>
            <p:ph type="body" sz="quarter" idx="20" hasCustomPrompt="1"/>
          </p:nvPr>
        </p:nvSpPr>
        <p:spPr>
          <a:xfrm>
            <a:off x="1841505" y="2726496"/>
            <a:ext cx="9849751" cy="386920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8700"/>
              </a:lnSpc>
              <a:buNone/>
              <a:defRPr sz="8200" b="1" spc="-164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Headline </a:t>
            </a:r>
            <a:br>
              <a:rPr lang="en-US" altLang="zh-TW" dirty="0" smtClean="0"/>
            </a:br>
            <a:r>
              <a:rPr lang="en-US" altLang="zh-TW" dirty="0" smtClean="0"/>
              <a:t>text here</a:t>
            </a:r>
            <a:endParaRPr lang="zh-TW" altLang="en-US" dirty="0" smtClean="0"/>
          </a:p>
        </p:txBody>
      </p:sp>
      <p:sp>
        <p:nvSpPr>
          <p:cNvPr id="10" name="文字版面配置區 9"/>
          <p:cNvSpPr>
            <a:spLocks noGrp="1"/>
          </p:cNvSpPr>
          <p:nvPr>
            <p:ph type="body" sz="quarter" idx="15" hasCustomPrompt="1"/>
          </p:nvPr>
        </p:nvSpPr>
        <p:spPr>
          <a:xfrm>
            <a:off x="3722915" y="13732908"/>
            <a:ext cx="7968341" cy="181189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6500"/>
              </a:lnSpc>
              <a:buNone/>
              <a:defRPr sz="55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the subheading and content here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0964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2"/>
            <a:ext cx="15841422" cy="2199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1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1584015" rtl="0" eaLnBrk="1" latinLnBrk="0" hangingPunct="1">
        <a:lnSpc>
          <a:spcPct val="90000"/>
        </a:lnSpc>
        <a:spcBef>
          <a:spcPct val="0"/>
        </a:spcBef>
        <a:buNone/>
        <a:defRPr sz="76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6004" indent="-396004" algn="l" defTabSz="1584015" rtl="0" eaLnBrk="1" latinLnBrk="0" hangingPunct="1">
        <a:lnSpc>
          <a:spcPct val="90000"/>
        </a:lnSpc>
        <a:spcBef>
          <a:spcPts val="1732"/>
        </a:spcBef>
        <a:buFont typeface="Arial" panose="020B0604020202020204" pitchFamily="34" charset="0"/>
        <a:buChar char="•"/>
        <a:defRPr sz="4850" kern="1200">
          <a:solidFill>
            <a:schemeClr val="tx1"/>
          </a:solidFill>
          <a:latin typeface="+mn-lt"/>
          <a:ea typeface="+mn-ea"/>
          <a:cs typeface="+mn-cs"/>
        </a:defRPr>
      </a:lvl1pPr>
      <a:lvl2pPr marL="1188011" indent="-396004" algn="l" defTabSz="1584015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4158" kern="1200">
          <a:solidFill>
            <a:schemeClr val="tx1"/>
          </a:solidFill>
          <a:latin typeface="+mn-lt"/>
          <a:ea typeface="+mn-ea"/>
          <a:cs typeface="+mn-cs"/>
        </a:defRPr>
      </a:lvl2pPr>
      <a:lvl3pPr marL="1980019" indent="-396004" algn="l" defTabSz="1584015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3465" kern="1200">
          <a:solidFill>
            <a:schemeClr val="tx1"/>
          </a:solidFill>
          <a:latin typeface="+mn-lt"/>
          <a:ea typeface="+mn-ea"/>
          <a:cs typeface="+mn-cs"/>
        </a:defRPr>
      </a:lvl3pPr>
      <a:lvl4pPr marL="2772026" indent="-396004" algn="l" defTabSz="1584015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4pPr>
      <a:lvl5pPr marL="3564034" indent="-396004" algn="l" defTabSz="1584015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5pPr>
      <a:lvl6pPr marL="4356042" indent="-396004" algn="l" defTabSz="1584015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6pPr>
      <a:lvl7pPr marL="5148049" indent="-396004" algn="l" defTabSz="1584015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7pPr>
      <a:lvl8pPr marL="5940057" indent="-396004" algn="l" defTabSz="1584015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8pPr>
      <a:lvl9pPr marL="6732064" indent="-396004" algn="l" defTabSz="1584015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84015" rtl="0" eaLnBrk="1" latinLnBrk="0" hangingPunct="1">
        <a:defRPr sz="3118" kern="1200">
          <a:solidFill>
            <a:schemeClr val="tx1"/>
          </a:solidFill>
          <a:latin typeface="+mn-lt"/>
          <a:ea typeface="+mn-ea"/>
          <a:cs typeface="+mn-cs"/>
        </a:defRPr>
      </a:lvl1pPr>
      <a:lvl2pPr marL="792008" algn="l" defTabSz="1584015" rtl="0" eaLnBrk="1" latinLnBrk="0" hangingPunct="1">
        <a:defRPr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584015" algn="l" defTabSz="1584015" rtl="0" eaLnBrk="1" latinLnBrk="0" hangingPunct="1"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376023" algn="l" defTabSz="1584015" rtl="0" eaLnBrk="1" latinLnBrk="0" hangingPunct="1">
        <a:defRPr sz="3118" kern="1200">
          <a:solidFill>
            <a:schemeClr val="tx1"/>
          </a:solidFill>
          <a:latin typeface="+mn-lt"/>
          <a:ea typeface="+mn-ea"/>
          <a:cs typeface="+mn-cs"/>
        </a:defRPr>
      </a:lvl4pPr>
      <a:lvl5pPr marL="3168030" algn="l" defTabSz="1584015" rtl="0" eaLnBrk="1" latinLnBrk="0" hangingPunct="1">
        <a:defRPr sz="3118" kern="1200">
          <a:solidFill>
            <a:schemeClr val="tx1"/>
          </a:solidFill>
          <a:latin typeface="+mn-lt"/>
          <a:ea typeface="+mn-ea"/>
          <a:cs typeface="+mn-cs"/>
        </a:defRPr>
      </a:lvl5pPr>
      <a:lvl6pPr marL="3960038" algn="l" defTabSz="1584015" rtl="0" eaLnBrk="1" latinLnBrk="0" hangingPunct="1">
        <a:defRPr sz="3118" kern="1200">
          <a:solidFill>
            <a:schemeClr val="tx1"/>
          </a:solidFill>
          <a:latin typeface="+mn-lt"/>
          <a:ea typeface="+mn-ea"/>
          <a:cs typeface="+mn-cs"/>
        </a:defRPr>
      </a:lvl6pPr>
      <a:lvl7pPr marL="4752045" algn="l" defTabSz="1584015" rtl="0" eaLnBrk="1" latinLnBrk="0" hangingPunct="1">
        <a:defRPr sz="3118" kern="1200">
          <a:solidFill>
            <a:schemeClr val="tx1"/>
          </a:solidFill>
          <a:latin typeface="+mn-lt"/>
          <a:ea typeface="+mn-ea"/>
          <a:cs typeface="+mn-cs"/>
        </a:defRPr>
      </a:lvl7pPr>
      <a:lvl8pPr marL="5544053" algn="l" defTabSz="1584015" rtl="0" eaLnBrk="1" latinLnBrk="0" hangingPunct="1">
        <a:defRPr sz="3118" kern="1200">
          <a:solidFill>
            <a:schemeClr val="tx1"/>
          </a:solidFill>
          <a:latin typeface="+mn-lt"/>
          <a:ea typeface="+mn-ea"/>
          <a:cs typeface="+mn-cs"/>
        </a:defRPr>
      </a:lvl8pPr>
      <a:lvl9pPr marL="6336060" algn="l" defTabSz="1584015" rtl="0" eaLnBrk="1" latinLnBrk="0" hangingPunct="1">
        <a:defRPr sz="31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altLang="zh-TW" dirty="0"/>
              <a:t>Place the Headline </a:t>
            </a:r>
            <a:br>
              <a:rPr lang="en-US" altLang="zh-TW" dirty="0"/>
            </a:br>
            <a:r>
              <a:rPr lang="en-US" altLang="zh-TW" dirty="0"/>
              <a:t>text here</a:t>
            </a:r>
            <a:endParaRPr lang="zh-TW" altLang="en-US" dirty="0"/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TW" dirty="0"/>
              <a:t>Insert the subheading and content here</a:t>
            </a:r>
            <a:endParaRPr lang="zh-TW" altLang="en-US"/>
          </a:p>
          <a:p>
            <a:endParaRPr lang="zh-HK" altLang="en-US"/>
          </a:p>
        </p:txBody>
      </p:sp>
      <p:grpSp>
        <p:nvGrpSpPr>
          <p:cNvPr id="4" name="群組 3"/>
          <p:cNvGrpSpPr>
            <a:grpSpLocks noChangeAspect="1"/>
          </p:cNvGrpSpPr>
          <p:nvPr/>
        </p:nvGrpSpPr>
        <p:grpSpPr>
          <a:xfrm>
            <a:off x="812541" y="788701"/>
            <a:ext cx="2797071" cy="905408"/>
            <a:chOff x="2110109" y="1943024"/>
            <a:chExt cx="8009578" cy="2562980"/>
          </a:xfrm>
        </p:grpSpPr>
        <p:grpSp>
          <p:nvGrpSpPr>
            <p:cNvPr id="5" name="群組 4"/>
            <p:cNvGrpSpPr/>
            <p:nvPr/>
          </p:nvGrpSpPr>
          <p:grpSpPr>
            <a:xfrm>
              <a:off x="2110109" y="1943024"/>
              <a:ext cx="1632614" cy="2531084"/>
              <a:chOff x="2110109" y="1943024"/>
              <a:chExt cx="1632614" cy="2531084"/>
            </a:xfrm>
          </p:grpSpPr>
          <p:sp>
            <p:nvSpPr>
              <p:cNvPr id="60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2110109" y="1943024"/>
                <a:ext cx="1632614" cy="25310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1" name="Freeform 50"/>
              <p:cNvSpPr>
                <a:spLocks/>
              </p:cNvSpPr>
              <p:nvPr/>
            </p:nvSpPr>
            <p:spPr bwMode="auto">
              <a:xfrm>
                <a:off x="2472912" y="3035701"/>
                <a:ext cx="904873" cy="1438407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2" name="Freeform 51"/>
              <p:cNvSpPr>
                <a:spLocks/>
              </p:cNvSpPr>
              <p:nvPr/>
            </p:nvSpPr>
            <p:spPr bwMode="auto">
              <a:xfrm>
                <a:off x="2515595" y="1943024"/>
                <a:ext cx="825911" cy="452437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3" name="Freeform 52"/>
              <p:cNvSpPr>
                <a:spLocks/>
              </p:cNvSpPr>
              <p:nvPr/>
            </p:nvSpPr>
            <p:spPr bwMode="auto">
              <a:xfrm>
                <a:off x="2571082" y="2418937"/>
                <a:ext cx="708533" cy="40549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4" name="Freeform 53"/>
              <p:cNvSpPr>
                <a:spLocks/>
              </p:cNvSpPr>
              <p:nvPr/>
            </p:nvSpPr>
            <p:spPr bwMode="auto">
              <a:xfrm>
                <a:off x="2596692" y="2482961"/>
                <a:ext cx="657314" cy="38414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5" name="Freeform 54"/>
              <p:cNvSpPr>
                <a:spLocks/>
              </p:cNvSpPr>
              <p:nvPr/>
            </p:nvSpPr>
            <p:spPr bwMode="auto">
              <a:xfrm>
                <a:off x="2635106" y="2546985"/>
                <a:ext cx="580485" cy="29878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6" name="Freeform 55"/>
              <p:cNvSpPr>
                <a:spLocks/>
              </p:cNvSpPr>
              <p:nvPr/>
            </p:nvSpPr>
            <p:spPr bwMode="auto">
              <a:xfrm>
                <a:off x="2688460" y="2602472"/>
                <a:ext cx="473778" cy="23476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7" name="Freeform 56"/>
              <p:cNvSpPr>
                <a:spLocks/>
              </p:cNvSpPr>
              <p:nvPr/>
            </p:nvSpPr>
            <p:spPr bwMode="auto">
              <a:xfrm>
                <a:off x="2778094" y="2657960"/>
                <a:ext cx="296645" cy="32013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8" name="Freeform 57"/>
              <p:cNvSpPr>
                <a:spLocks/>
              </p:cNvSpPr>
              <p:nvPr/>
            </p:nvSpPr>
            <p:spPr bwMode="auto">
              <a:xfrm>
                <a:off x="2110109" y="2707044"/>
                <a:ext cx="1632614" cy="281706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9" name="Freeform 58"/>
              <p:cNvSpPr>
                <a:spLocks/>
              </p:cNvSpPr>
              <p:nvPr/>
            </p:nvSpPr>
            <p:spPr bwMode="auto">
              <a:xfrm>
                <a:off x="2165597" y="2939666"/>
                <a:ext cx="390547" cy="1344505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0" name="Freeform 59"/>
              <p:cNvSpPr>
                <a:spLocks/>
              </p:cNvSpPr>
              <p:nvPr/>
            </p:nvSpPr>
            <p:spPr bwMode="auto">
              <a:xfrm>
                <a:off x="2376877" y="2939666"/>
                <a:ext cx="288109" cy="1165238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1" name="Freeform 60"/>
              <p:cNvSpPr>
                <a:spLocks/>
              </p:cNvSpPr>
              <p:nvPr/>
            </p:nvSpPr>
            <p:spPr bwMode="auto">
              <a:xfrm>
                <a:off x="3294555" y="2939666"/>
                <a:ext cx="392681" cy="1344505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2" name="Freeform 61"/>
              <p:cNvSpPr>
                <a:spLocks/>
              </p:cNvSpPr>
              <p:nvPr/>
            </p:nvSpPr>
            <p:spPr bwMode="auto">
              <a:xfrm>
                <a:off x="3185713" y="2939666"/>
                <a:ext cx="288109" cy="1165238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</p:grpSp>
        <p:grpSp>
          <p:nvGrpSpPr>
            <p:cNvPr id="6" name="Group 182"/>
            <p:cNvGrpSpPr/>
            <p:nvPr/>
          </p:nvGrpSpPr>
          <p:grpSpPr>
            <a:xfrm>
              <a:off x="4046885" y="2746058"/>
              <a:ext cx="6072802" cy="1759946"/>
              <a:chOff x="2303344" y="1327780"/>
              <a:chExt cx="3036401" cy="879973"/>
            </a:xfrm>
            <a:solidFill>
              <a:srgbClr val="003366"/>
            </a:solidFill>
          </p:grpSpPr>
          <p:grpSp>
            <p:nvGrpSpPr>
              <p:cNvPr id="14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49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5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5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36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2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6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17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8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9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0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1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2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3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7" name="Group 126"/>
            <p:cNvGrpSpPr/>
            <p:nvPr/>
          </p:nvGrpSpPr>
          <p:grpSpPr>
            <a:xfrm>
              <a:off x="4046885" y="2012140"/>
              <a:ext cx="4138992" cy="532254"/>
              <a:chOff x="1737116" y="4501972"/>
              <a:chExt cx="3000417" cy="385839"/>
            </a:xfrm>
            <a:solidFill>
              <a:srgbClr val="003366"/>
            </a:solidFill>
          </p:grpSpPr>
          <p:sp>
            <p:nvSpPr>
              <p:cNvPr id="8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9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0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1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2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3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</p:grpSp>
      </p:grpSp>
      <p:grpSp>
        <p:nvGrpSpPr>
          <p:cNvPr id="73" name="群組 72"/>
          <p:cNvGrpSpPr/>
          <p:nvPr/>
        </p:nvGrpSpPr>
        <p:grpSpPr>
          <a:xfrm>
            <a:off x="2347413" y="18234533"/>
            <a:ext cx="8176417" cy="348573"/>
            <a:chOff x="3597542" y="21057005"/>
            <a:chExt cx="8176417" cy="348573"/>
          </a:xfrm>
        </p:grpSpPr>
        <p:sp>
          <p:nvSpPr>
            <p:cNvPr id="74" name="object 2"/>
            <p:cNvSpPr txBox="1"/>
            <p:nvPr/>
          </p:nvSpPr>
          <p:spPr>
            <a:xfrm>
              <a:off x="3805455" y="21150943"/>
              <a:ext cx="1841500" cy="206375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35"/>
                </a:spcBef>
              </a:pPr>
              <a:r>
                <a:rPr sz="1150" spc="15" dirty="0">
                  <a:solidFill>
                    <a:srgbClr val="231F20"/>
                  </a:solidFill>
                  <a:latin typeface="Arial"/>
                  <a:cs typeface="Arial"/>
                </a:rPr>
                <a:t>Lorem ipsum </a:t>
              </a:r>
              <a:r>
                <a:rPr sz="1150" spc="10" dirty="0">
                  <a:solidFill>
                    <a:srgbClr val="231F20"/>
                  </a:solidFill>
                  <a:latin typeface="Arial"/>
                  <a:cs typeface="Arial"/>
                </a:rPr>
                <a:t>dolor sit</a:t>
              </a:r>
              <a:r>
                <a:rPr sz="1150" spc="-80" dirty="0">
                  <a:solidFill>
                    <a:srgbClr val="231F20"/>
                  </a:solidFill>
                  <a:latin typeface="Arial"/>
                  <a:cs typeface="Arial"/>
                </a:rPr>
                <a:t> </a:t>
              </a:r>
              <a:r>
                <a:rPr sz="1150" spc="15" dirty="0">
                  <a:solidFill>
                    <a:srgbClr val="231F20"/>
                  </a:solidFill>
                  <a:latin typeface="Arial"/>
                  <a:cs typeface="Arial"/>
                </a:rPr>
                <a:t>amet</a:t>
              </a:r>
              <a:endParaRPr sz="1150" dirty="0">
                <a:latin typeface="Arial"/>
                <a:cs typeface="Arial"/>
              </a:endParaRPr>
            </a:p>
          </p:txBody>
        </p:sp>
        <p:sp>
          <p:nvSpPr>
            <p:cNvPr id="75" name="object 5"/>
            <p:cNvSpPr txBox="1"/>
            <p:nvPr/>
          </p:nvSpPr>
          <p:spPr>
            <a:xfrm>
              <a:off x="6702031" y="21150943"/>
              <a:ext cx="1994535" cy="206375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35"/>
                </a:spcBef>
              </a:pPr>
              <a:r>
                <a:rPr sz="1150" spc="15" dirty="0">
                  <a:solidFill>
                    <a:srgbClr val="231F20"/>
                  </a:solidFill>
                  <a:latin typeface="Arial"/>
                  <a:cs typeface="Arial"/>
                </a:rPr>
                <a:t>@Lorem ipsum </a:t>
              </a:r>
              <a:r>
                <a:rPr sz="1150" spc="10" dirty="0">
                  <a:solidFill>
                    <a:srgbClr val="231F20"/>
                  </a:solidFill>
                  <a:latin typeface="Arial"/>
                  <a:cs typeface="Arial"/>
                </a:rPr>
                <a:t>dolor sit</a:t>
              </a:r>
              <a:r>
                <a:rPr sz="1150" spc="-65" dirty="0">
                  <a:solidFill>
                    <a:srgbClr val="231F20"/>
                  </a:solidFill>
                  <a:latin typeface="Arial"/>
                  <a:cs typeface="Arial"/>
                </a:rPr>
                <a:t> </a:t>
              </a:r>
              <a:r>
                <a:rPr sz="1150" spc="15" dirty="0">
                  <a:solidFill>
                    <a:srgbClr val="231F20"/>
                  </a:solidFill>
                  <a:latin typeface="Arial"/>
                  <a:cs typeface="Arial"/>
                </a:rPr>
                <a:t>amet</a:t>
              </a:r>
              <a:endParaRPr sz="1150" dirty="0">
                <a:latin typeface="Arial"/>
                <a:cs typeface="Arial"/>
              </a:endParaRPr>
            </a:p>
          </p:txBody>
        </p:sp>
        <p:sp>
          <p:nvSpPr>
            <p:cNvPr id="76" name="object 6"/>
            <p:cNvSpPr/>
            <p:nvPr/>
          </p:nvSpPr>
          <p:spPr>
            <a:xfrm>
              <a:off x="9260992" y="21057005"/>
              <a:ext cx="331470" cy="331470"/>
            </a:xfrm>
            <a:custGeom>
              <a:avLst/>
              <a:gdLst/>
              <a:ahLst/>
              <a:cxnLst/>
              <a:rect l="l" t="t" r="r" b="b"/>
              <a:pathLst>
                <a:path w="331470" h="331469">
                  <a:moveTo>
                    <a:pt x="165543" y="0"/>
                  </a:moveTo>
                  <a:lnTo>
                    <a:pt x="121150" y="201"/>
                  </a:lnTo>
                  <a:lnTo>
                    <a:pt x="74488" y="3617"/>
                  </a:lnTo>
                  <a:lnTo>
                    <a:pt x="34641" y="21532"/>
                  </a:lnTo>
                  <a:lnTo>
                    <a:pt x="8603" y="57146"/>
                  </a:lnTo>
                  <a:lnTo>
                    <a:pt x="925" y="97108"/>
                  </a:lnTo>
                  <a:lnTo>
                    <a:pt x="0" y="198755"/>
                  </a:lnTo>
                  <a:lnTo>
                    <a:pt x="101" y="210034"/>
                  </a:lnTo>
                  <a:lnTo>
                    <a:pt x="3519" y="256700"/>
                  </a:lnTo>
                  <a:lnTo>
                    <a:pt x="21431" y="296547"/>
                  </a:lnTo>
                  <a:lnTo>
                    <a:pt x="57050" y="322590"/>
                  </a:lnTo>
                  <a:lnTo>
                    <a:pt x="97251" y="330287"/>
                  </a:lnTo>
                  <a:lnTo>
                    <a:pt x="165543" y="331289"/>
                  </a:lnTo>
                  <a:lnTo>
                    <a:pt x="209935" y="331088"/>
                  </a:lnTo>
                  <a:lnTo>
                    <a:pt x="256603" y="327669"/>
                  </a:lnTo>
                  <a:lnTo>
                    <a:pt x="296446" y="309756"/>
                  </a:lnTo>
                  <a:lnTo>
                    <a:pt x="305224" y="301445"/>
                  </a:lnTo>
                  <a:lnTo>
                    <a:pt x="165543" y="301445"/>
                  </a:lnTo>
                  <a:lnTo>
                    <a:pt x="138883" y="301405"/>
                  </a:lnTo>
                  <a:lnTo>
                    <a:pt x="98612" y="300467"/>
                  </a:lnTo>
                  <a:lnTo>
                    <a:pt x="60128" y="291756"/>
                  </a:lnTo>
                  <a:lnTo>
                    <a:pt x="34674" y="258336"/>
                  </a:lnTo>
                  <a:lnTo>
                    <a:pt x="29953" y="210034"/>
                  </a:lnTo>
                  <a:lnTo>
                    <a:pt x="29842" y="198755"/>
                  </a:lnTo>
                  <a:lnTo>
                    <a:pt x="29953" y="121251"/>
                  </a:lnTo>
                  <a:lnTo>
                    <a:pt x="32993" y="79464"/>
                  </a:lnTo>
                  <a:lnTo>
                    <a:pt x="54615" y="43113"/>
                  </a:lnTo>
                  <a:lnTo>
                    <a:pt x="98612" y="30810"/>
                  </a:lnTo>
                  <a:lnTo>
                    <a:pt x="305224" y="29843"/>
                  </a:lnTo>
                  <a:lnTo>
                    <a:pt x="303378" y="27803"/>
                  </a:lnTo>
                  <a:lnTo>
                    <a:pt x="265799" y="5887"/>
                  </a:lnTo>
                  <a:lnTo>
                    <a:pt x="222039" y="508"/>
                  </a:lnTo>
                  <a:lnTo>
                    <a:pt x="209935" y="201"/>
                  </a:lnTo>
                  <a:lnTo>
                    <a:pt x="165543" y="0"/>
                  </a:lnTo>
                  <a:close/>
                </a:path>
                <a:path w="331470" h="331469">
                  <a:moveTo>
                    <a:pt x="305224" y="29843"/>
                  </a:moveTo>
                  <a:lnTo>
                    <a:pt x="165543" y="29843"/>
                  </a:lnTo>
                  <a:lnTo>
                    <a:pt x="209046" y="30031"/>
                  </a:lnTo>
                  <a:lnTo>
                    <a:pt x="220871" y="30327"/>
                  </a:lnTo>
                  <a:lnTo>
                    <a:pt x="263236" y="36526"/>
                  </a:lnTo>
                  <a:lnTo>
                    <a:pt x="294667" y="67945"/>
                  </a:lnTo>
                  <a:lnTo>
                    <a:pt x="300859" y="110317"/>
                  </a:lnTo>
                  <a:lnTo>
                    <a:pt x="301243" y="198755"/>
                  </a:lnTo>
                  <a:lnTo>
                    <a:pt x="301132" y="210034"/>
                  </a:lnTo>
                  <a:lnTo>
                    <a:pt x="298096" y="251821"/>
                  </a:lnTo>
                  <a:lnTo>
                    <a:pt x="276493" y="288164"/>
                  </a:lnTo>
                  <a:lnTo>
                    <a:pt x="232485" y="300467"/>
                  </a:lnTo>
                  <a:lnTo>
                    <a:pt x="165543" y="301445"/>
                  </a:lnTo>
                  <a:lnTo>
                    <a:pt x="305224" y="301445"/>
                  </a:lnTo>
                  <a:lnTo>
                    <a:pt x="325310" y="265895"/>
                  </a:lnTo>
                  <a:lnTo>
                    <a:pt x="330688" y="222140"/>
                  </a:lnTo>
                  <a:lnTo>
                    <a:pt x="331089" y="198755"/>
                  </a:lnTo>
                  <a:lnTo>
                    <a:pt x="330990" y="121251"/>
                  </a:lnTo>
                  <a:lnTo>
                    <a:pt x="327573" y="74588"/>
                  </a:lnTo>
                  <a:lnTo>
                    <a:pt x="309656" y="34742"/>
                  </a:lnTo>
                  <a:lnTo>
                    <a:pt x="305224" y="29843"/>
                  </a:lnTo>
                  <a:close/>
                </a:path>
                <a:path w="331470" h="331469">
                  <a:moveTo>
                    <a:pt x="165543" y="80582"/>
                  </a:moveTo>
                  <a:lnTo>
                    <a:pt x="132433" y="87265"/>
                  </a:lnTo>
                  <a:lnTo>
                    <a:pt x="105397" y="105494"/>
                  </a:lnTo>
                  <a:lnTo>
                    <a:pt x="87169" y="132534"/>
                  </a:lnTo>
                  <a:lnTo>
                    <a:pt x="80486" y="165650"/>
                  </a:lnTo>
                  <a:lnTo>
                    <a:pt x="87169" y="198755"/>
                  </a:lnTo>
                  <a:lnTo>
                    <a:pt x="105397" y="225791"/>
                  </a:lnTo>
                  <a:lnTo>
                    <a:pt x="132433" y="244022"/>
                  </a:lnTo>
                  <a:lnTo>
                    <a:pt x="165543" y="250707"/>
                  </a:lnTo>
                  <a:lnTo>
                    <a:pt x="198654" y="244022"/>
                  </a:lnTo>
                  <a:lnTo>
                    <a:pt x="225694" y="225791"/>
                  </a:lnTo>
                  <a:lnTo>
                    <a:pt x="229017" y="220863"/>
                  </a:lnTo>
                  <a:lnTo>
                    <a:pt x="165543" y="220863"/>
                  </a:lnTo>
                  <a:lnTo>
                    <a:pt x="144053" y="216525"/>
                  </a:lnTo>
                  <a:lnTo>
                    <a:pt x="126503" y="204694"/>
                  </a:lnTo>
                  <a:lnTo>
                    <a:pt x="114669" y="187145"/>
                  </a:lnTo>
                  <a:lnTo>
                    <a:pt x="110330" y="165650"/>
                  </a:lnTo>
                  <a:lnTo>
                    <a:pt x="114669" y="144156"/>
                  </a:lnTo>
                  <a:lnTo>
                    <a:pt x="126503" y="126606"/>
                  </a:lnTo>
                  <a:lnTo>
                    <a:pt x="144053" y="114775"/>
                  </a:lnTo>
                  <a:lnTo>
                    <a:pt x="165543" y="110437"/>
                  </a:lnTo>
                  <a:lnTo>
                    <a:pt x="229027" y="110437"/>
                  </a:lnTo>
                  <a:lnTo>
                    <a:pt x="225694" y="105494"/>
                  </a:lnTo>
                  <a:lnTo>
                    <a:pt x="198654" y="87265"/>
                  </a:lnTo>
                  <a:lnTo>
                    <a:pt x="165543" y="80582"/>
                  </a:lnTo>
                  <a:close/>
                </a:path>
                <a:path w="331470" h="331469">
                  <a:moveTo>
                    <a:pt x="229027" y="110437"/>
                  </a:moveTo>
                  <a:lnTo>
                    <a:pt x="165543" y="110437"/>
                  </a:lnTo>
                  <a:lnTo>
                    <a:pt x="187034" y="114775"/>
                  </a:lnTo>
                  <a:lnTo>
                    <a:pt x="204588" y="126606"/>
                  </a:lnTo>
                  <a:lnTo>
                    <a:pt x="216426" y="144156"/>
                  </a:lnTo>
                  <a:lnTo>
                    <a:pt x="220767" y="165650"/>
                  </a:lnTo>
                  <a:lnTo>
                    <a:pt x="216426" y="187145"/>
                  </a:lnTo>
                  <a:lnTo>
                    <a:pt x="204588" y="204694"/>
                  </a:lnTo>
                  <a:lnTo>
                    <a:pt x="187034" y="216525"/>
                  </a:lnTo>
                  <a:lnTo>
                    <a:pt x="165543" y="220863"/>
                  </a:lnTo>
                  <a:lnTo>
                    <a:pt x="229017" y="220863"/>
                  </a:lnTo>
                  <a:lnTo>
                    <a:pt x="243926" y="198755"/>
                  </a:lnTo>
                  <a:lnTo>
                    <a:pt x="250611" y="165650"/>
                  </a:lnTo>
                  <a:lnTo>
                    <a:pt x="243926" y="132534"/>
                  </a:lnTo>
                  <a:lnTo>
                    <a:pt x="229027" y="110437"/>
                  </a:lnTo>
                  <a:close/>
                </a:path>
                <a:path w="331470" h="331469">
                  <a:moveTo>
                    <a:pt x="253964" y="57348"/>
                  </a:moveTo>
                  <a:lnTo>
                    <a:pt x="246227" y="58911"/>
                  </a:lnTo>
                  <a:lnTo>
                    <a:pt x="239908" y="63172"/>
                  </a:lnTo>
                  <a:lnTo>
                    <a:pt x="235647" y="69491"/>
                  </a:lnTo>
                  <a:lnTo>
                    <a:pt x="234084" y="77228"/>
                  </a:lnTo>
                  <a:lnTo>
                    <a:pt x="235647" y="84966"/>
                  </a:lnTo>
                  <a:lnTo>
                    <a:pt x="239908" y="91285"/>
                  </a:lnTo>
                  <a:lnTo>
                    <a:pt x="246227" y="95546"/>
                  </a:lnTo>
                  <a:lnTo>
                    <a:pt x="253964" y="97108"/>
                  </a:lnTo>
                  <a:lnTo>
                    <a:pt x="261702" y="95546"/>
                  </a:lnTo>
                  <a:lnTo>
                    <a:pt x="268021" y="91285"/>
                  </a:lnTo>
                  <a:lnTo>
                    <a:pt x="272282" y="84966"/>
                  </a:lnTo>
                  <a:lnTo>
                    <a:pt x="273844" y="77228"/>
                  </a:lnTo>
                  <a:lnTo>
                    <a:pt x="272282" y="69491"/>
                  </a:lnTo>
                  <a:lnTo>
                    <a:pt x="268021" y="63172"/>
                  </a:lnTo>
                  <a:lnTo>
                    <a:pt x="261702" y="58911"/>
                  </a:lnTo>
                  <a:lnTo>
                    <a:pt x="253964" y="5734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"/>
            <p:cNvSpPr txBox="1"/>
            <p:nvPr/>
          </p:nvSpPr>
          <p:spPr>
            <a:xfrm>
              <a:off x="9689889" y="21151357"/>
              <a:ext cx="2084070" cy="214629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0"/>
                </a:spcBef>
              </a:pPr>
              <a:r>
                <a:rPr sz="1250" spc="-15" dirty="0">
                  <a:solidFill>
                    <a:srgbClr val="231F20"/>
                  </a:solidFill>
                  <a:latin typeface="Arial"/>
                  <a:cs typeface="Arial"/>
                </a:rPr>
                <a:t>@Lorem </a:t>
              </a:r>
              <a:r>
                <a:rPr sz="1250" spc="-10" dirty="0">
                  <a:solidFill>
                    <a:srgbClr val="231F20"/>
                  </a:solidFill>
                  <a:latin typeface="Arial"/>
                  <a:cs typeface="Arial"/>
                </a:rPr>
                <a:t>ipsum dolor </a:t>
              </a:r>
              <a:r>
                <a:rPr sz="1250" spc="-5" dirty="0">
                  <a:solidFill>
                    <a:srgbClr val="231F20"/>
                  </a:solidFill>
                  <a:latin typeface="Arial"/>
                  <a:cs typeface="Arial"/>
                </a:rPr>
                <a:t>sit</a:t>
              </a:r>
              <a:r>
                <a:rPr sz="1250" spc="-20" dirty="0">
                  <a:solidFill>
                    <a:srgbClr val="231F20"/>
                  </a:solidFill>
                  <a:latin typeface="Arial"/>
                  <a:cs typeface="Arial"/>
                </a:rPr>
                <a:t> </a:t>
              </a:r>
              <a:r>
                <a:rPr sz="1250" spc="-15" dirty="0">
                  <a:solidFill>
                    <a:srgbClr val="231F20"/>
                  </a:solidFill>
                  <a:latin typeface="Arial"/>
                  <a:cs typeface="Arial"/>
                </a:rPr>
                <a:t>amet</a:t>
              </a:r>
              <a:endParaRPr sz="1250" dirty="0">
                <a:latin typeface="Arial"/>
                <a:cs typeface="Arial"/>
              </a:endParaRPr>
            </a:p>
          </p:txBody>
        </p:sp>
        <p:grpSp>
          <p:nvGrpSpPr>
            <p:cNvPr id="78" name="群組 77"/>
            <p:cNvGrpSpPr/>
            <p:nvPr/>
          </p:nvGrpSpPr>
          <p:grpSpPr>
            <a:xfrm>
              <a:off x="6296323" y="21080458"/>
              <a:ext cx="325120" cy="325120"/>
              <a:chOff x="8122146" y="19388496"/>
              <a:chExt cx="325120" cy="325120"/>
            </a:xfrm>
          </p:grpSpPr>
          <p:sp>
            <p:nvSpPr>
              <p:cNvPr id="80" name="object 3"/>
              <p:cNvSpPr/>
              <p:nvPr/>
            </p:nvSpPr>
            <p:spPr>
              <a:xfrm>
                <a:off x="8122146" y="19388496"/>
                <a:ext cx="325120" cy="325120"/>
              </a:xfrm>
              <a:custGeom>
                <a:avLst/>
                <a:gdLst/>
                <a:ahLst/>
                <a:cxnLst/>
                <a:rect l="l" t="t" r="r" b="b"/>
                <a:pathLst>
                  <a:path w="325120" h="325119">
                    <a:moveTo>
                      <a:pt x="207487" y="0"/>
                    </a:moveTo>
                    <a:lnTo>
                      <a:pt x="117478" y="0"/>
                    </a:lnTo>
                    <a:lnTo>
                      <a:pt x="71862" y="9267"/>
                    </a:lnTo>
                    <a:lnTo>
                      <a:pt x="34508" y="34500"/>
                    </a:lnTo>
                    <a:lnTo>
                      <a:pt x="9269" y="71847"/>
                    </a:lnTo>
                    <a:lnTo>
                      <a:pt x="0" y="117454"/>
                    </a:lnTo>
                    <a:lnTo>
                      <a:pt x="0" y="207475"/>
                    </a:lnTo>
                    <a:lnTo>
                      <a:pt x="9269" y="253085"/>
                    </a:lnTo>
                    <a:lnTo>
                      <a:pt x="34508" y="290440"/>
                    </a:lnTo>
                    <a:lnTo>
                      <a:pt x="71862" y="315682"/>
                    </a:lnTo>
                    <a:lnTo>
                      <a:pt x="117478" y="324953"/>
                    </a:lnTo>
                    <a:lnTo>
                      <a:pt x="207487" y="324953"/>
                    </a:lnTo>
                    <a:lnTo>
                      <a:pt x="253102" y="315682"/>
                    </a:lnTo>
                    <a:lnTo>
                      <a:pt x="290457" y="290440"/>
                    </a:lnTo>
                    <a:lnTo>
                      <a:pt x="315695" y="253085"/>
                    </a:lnTo>
                    <a:lnTo>
                      <a:pt x="324965" y="207475"/>
                    </a:lnTo>
                    <a:lnTo>
                      <a:pt x="324965" y="117454"/>
                    </a:lnTo>
                    <a:lnTo>
                      <a:pt x="315695" y="71847"/>
                    </a:lnTo>
                    <a:lnTo>
                      <a:pt x="290457" y="34500"/>
                    </a:lnTo>
                    <a:lnTo>
                      <a:pt x="253102" y="9267"/>
                    </a:lnTo>
                    <a:lnTo>
                      <a:pt x="207487" y="0"/>
                    </a:lnTo>
                    <a:close/>
                  </a:path>
                </a:pathLst>
              </a:custGeom>
              <a:solidFill>
                <a:srgbClr val="00A7E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1" name="object 4"/>
              <p:cNvSpPr/>
              <p:nvPr/>
            </p:nvSpPr>
            <p:spPr>
              <a:xfrm>
                <a:off x="8164272" y="19453148"/>
                <a:ext cx="240707" cy="195625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79" name="object 246"/>
            <p:cNvSpPr/>
            <p:nvPr/>
          </p:nvSpPr>
          <p:spPr>
            <a:xfrm>
              <a:off x="3597542" y="21073059"/>
              <a:ext cx="146685" cy="276860"/>
            </a:xfrm>
            <a:custGeom>
              <a:avLst/>
              <a:gdLst/>
              <a:ahLst/>
              <a:cxnLst/>
              <a:rect l="l" t="t" r="r" b="b"/>
              <a:pathLst>
                <a:path w="146685" h="276859">
                  <a:moveTo>
                    <a:pt x="98065" y="137334"/>
                  </a:moveTo>
                  <a:lnTo>
                    <a:pt x="31395" y="137334"/>
                  </a:lnTo>
                  <a:lnTo>
                    <a:pt x="32564" y="138467"/>
                  </a:lnTo>
                  <a:lnTo>
                    <a:pt x="32445" y="255012"/>
                  </a:lnTo>
                  <a:lnTo>
                    <a:pt x="32313" y="274978"/>
                  </a:lnTo>
                  <a:lnTo>
                    <a:pt x="33149" y="276482"/>
                  </a:lnTo>
                  <a:lnTo>
                    <a:pt x="97418" y="276169"/>
                  </a:lnTo>
                  <a:lnTo>
                    <a:pt x="98361" y="275372"/>
                  </a:lnTo>
                  <a:lnTo>
                    <a:pt x="98288" y="255012"/>
                  </a:lnTo>
                  <a:lnTo>
                    <a:pt x="98230" y="138109"/>
                  </a:lnTo>
                  <a:lnTo>
                    <a:pt x="97502" y="138109"/>
                  </a:lnTo>
                  <a:lnTo>
                    <a:pt x="98065" y="137334"/>
                  </a:lnTo>
                  <a:close/>
                </a:path>
                <a:path w="146685" h="276859">
                  <a:moveTo>
                    <a:pt x="97418" y="276169"/>
                  </a:moveTo>
                  <a:lnTo>
                    <a:pt x="65117" y="276169"/>
                  </a:lnTo>
                  <a:lnTo>
                    <a:pt x="78700" y="276225"/>
                  </a:lnTo>
                  <a:lnTo>
                    <a:pt x="97061" y="276470"/>
                  </a:lnTo>
                  <a:lnTo>
                    <a:pt x="97418" y="276169"/>
                  </a:lnTo>
                  <a:close/>
                </a:path>
                <a:path w="146685" h="276859">
                  <a:moveTo>
                    <a:pt x="139890" y="138015"/>
                  </a:moveTo>
                  <a:lnTo>
                    <a:pt x="120698" y="138015"/>
                  </a:lnTo>
                  <a:lnTo>
                    <a:pt x="139506" y="138157"/>
                  </a:lnTo>
                  <a:lnTo>
                    <a:pt x="139890" y="138015"/>
                  </a:lnTo>
                  <a:close/>
                </a:path>
                <a:path w="146685" h="276859">
                  <a:moveTo>
                    <a:pt x="141139" y="137107"/>
                  </a:moveTo>
                  <a:lnTo>
                    <a:pt x="98230" y="137107"/>
                  </a:lnTo>
                  <a:lnTo>
                    <a:pt x="98230" y="138106"/>
                  </a:lnTo>
                  <a:lnTo>
                    <a:pt x="139890" y="138015"/>
                  </a:lnTo>
                  <a:lnTo>
                    <a:pt x="141093" y="137572"/>
                  </a:lnTo>
                  <a:lnTo>
                    <a:pt x="141139" y="137107"/>
                  </a:lnTo>
                  <a:close/>
                </a:path>
                <a:path w="146685" h="276859">
                  <a:moveTo>
                    <a:pt x="28023" y="137453"/>
                  </a:moveTo>
                  <a:lnTo>
                    <a:pt x="11920" y="137453"/>
                  </a:lnTo>
                  <a:lnTo>
                    <a:pt x="19593" y="137751"/>
                  </a:lnTo>
                  <a:lnTo>
                    <a:pt x="28023" y="137453"/>
                  </a:lnTo>
                  <a:close/>
                </a:path>
                <a:path w="146685" h="276859">
                  <a:moveTo>
                    <a:pt x="918" y="90068"/>
                  </a:moveTo>
                  <a:lnTo>
                    <a:pt x="23" y="90927"/>
                  </a:lnTo>
                  <a:lnTo>
                    <a:pt x="121" y="123898"/>
                  </a:lnTo>
                  <a:lnTo>
                    <a:pt x="0" y="136916"/>
                  </a:lnTo>
                  <a:lnTo>
                    <a:pt x="1145" y="137668"/>
                  </a:lnTo>
                  <a:lnTo>
                    <a:pt x="11920" y="137453"/>
                  </a:lnTo>
                  <a:lnTo>
                    <a:pt x="28023" y="137453"/>
                  </a:lnTo>
                  <a:lnTo>
                    <a:pt x="31395" y="137334"/>
                  </a:lnTo>
                  <a:lnTo>
                    <a:pt x="98065" y="137334"/>
                  </a:lnTo>
                  <a:lnTo>
                    <a:pt x="98230" y="137107"/>
                  </a:lnTo>
                  <a:lnTo>
                    <a:pt x="141139" y="137107"/>
                  </a:lnTo>
                  <a:lnTo>
                    <a:pt x="142449" y="123898"/>
                  </a:lnTo>
                  <a:lnTo>
                    <a:pt x="143511" y="113768"/>
                  </a:lnTo>
                  <a:lnTo>
                    <a:pt x="144636" y="103641"/>
                  </a:lnTo>
                  <a:lnTo>
                    <a:pt x="145835" y="93517"/>
                  </a:lnTo>
                  <a:lnTo>
                    <a:pt x="146219" y="90462"/>
                  </a:lnTo>
                  <a:lnTo>
                    <a:pt x="31944" y="90462"/>
                  </a:lnTo>
                  <a:lnTo>
                    <a:pt x="27827" y="90283"/>
                  </a:lnTo>
                  <a:lnTo>
                    <a:pt x="11741" y="90283"/>
                  </a:lnTo>
                  <a:lnTo>
                    <a:pt x="918" y="90068"/>
                  </a:lnTo>
                  <a:close/>
                </a:path>
                <a:path w="146685" h="276859">
                  <a:moveTo>
                    <a:pt x="116202" y="71"/>
                  </a:moveTo>
                  <a:lnTo>
                    <a:pt x="76293" y="2038"/>
                  </a:lnTo>
                  <a:lnTo>
                    <a:pt x="39895" y="27965"/>
                  </a:lnTo>
                  <a:lnTo>
                    <a:pt x="32657" y="78672"/>
                  </a:lnTo>
                  <a:lnTo>
                    <a:pt x="32791" y="85343"/>
                  </a:lnTo>
                  <a:lnTo>
                    <a:pt x="32886" y="89042"/>
                  </a:lnTo>
                  <a:lnTo>
                    <a:pt x="31944" y="90462"/>
                  </a:lnTo>
                  <a:lnTo>
                    <a:pt x="146219" y="90462"/>
                  </a:lnTo>
                  <a:lnTo>
                    <a:pt x="146142" y="90068"/>
                  </a:lnTo>
                  <a:lnTo>
                    <a:pt x="145537" y="89698"/>
                  </a:lnTo>
                  <a:lnTo>
                    <a:pt x="97228" y="89698"/>
                  </a:lnTo>
                  <a:lnTo>
                    <a:pt x="97346" y="85343"/>
                  </a:lnTo>
                  <a:lnTo>
                    <a:pt x="97471" y="77635"/>
                  </a:lnTo>
                  <a:lnTo>
                    <a:pt x="97096" y="70522"/>
                  </a:lnTo>
                  <a:lnTo>
                    <a:pt x="98409" y="52301"/>
                  </a:lnTo>
                  <a:lnTo>
                    <a:pt x="105342" y="47050"/>
                  </a:lnTo>
                  <a:lnTo>
                    <a:pt x="145924" y="46991"/>
                  </a:lnTo>
                  <a:lnTo>
                    <a:pt x="146689" y="46358"/>
                  </a:lnTo>
                  <a:lnTo>
                    <a:pt x="146665" y="799"/>
                  </a:lnTo>
                  <a:lnTo>
                    <a:pt x="145986" y="76"/>
                  </a:lnTo>
                  <a:lnTo>
                    <a:pt x="116202" y="71"/>
                  </a:lnTo>
                  <a:close/>
                </a:path>
                <a:path w="146685" h="276859">
                  <a:moveTo>
                    <a:pt x="19593" y="89925"/>
                  </a:moveTo>
                  <a:lnTo>
                    <a:pt x="11741" y="90283"/>
                  </a:lnTo>
                  <a:lnTo>
                    <a:pt x="27827" y="90283"/>
                  </a:lnTo>
                  <a:lnTo>
                    <a:pt x="19593" y="89925"/>
                  </a:lnTo>
                  <a:close/>
                </a:path>
                <a:path w="146685" h="276859">
                  <a:moveTo>
                    <a:pt x="99185" y="89495"/>
                  </a:moveTo>
                  <a:lnTo>
                    <a:pt x="97228" y="89698"/>
                  </a:lnTo>
                  <a:lnTo>
                    <a:pt x="145537" y="89698"/>
                  </a:lnTo>
                  <a:lnTo>
                    <a:pt x="145239" y="89516"/>
                  </a:lnTo>
                  <a:lnTo>
                    <a:pt x="99185" y="89495"/>
                  </a:lnTo>
                  <a:close/>
                </a:path>
                <a:path w="146685" h="276859">
                  <a:moveTo>
                    <a:pt x="144971" y="89352"/>
                  </a:moveTo>
                  <a:lnTo>
                    <a:pt x="141081" y="89412"/>
                  </a:lnTo>
                  <a:lnTo>
                    <a:pt x="121223" y="89516"/>
                  </a:lnTo>
                  <a:lnTo>
                    <a:pt x="145239" y="89516"/>
                  </a:lnTo>
                  <a:lnTo>
                    <a:pt x="144971" y="89352"/>
                  </a:lnTo>
                  <a:close/>
                </a:path>
                <a:path w="146685" h="276859">
                  <a:moveTo>
                    <a:pt x="145924" y="46991"/>
                  </a:moveTo>
                  <a:lnTo>
                    <a:pt x="130013" y="46991"/>
                  </a:lnTo>
                  <a:lnTo>
                    <a:pt x="145794" y="47098"/>
                  </a:lnTo>
                  <a:lnTo>
                    <a:pt x="145924" y="46991"/>
                  </a:lnTo>
                  <a:close/>
                </a:path>
                <a:path w="146685" h="276859">
                  <a:moveTo>
                    <a:pt x="145913" y="0"/>
                  </a:moveTo>
                  <a:lnTo>
                    <a:pt x="129795" y="76"/>
                  </a:lnTo>
                  <a:lnTo>
                    <a:pt x="145986" y="76"/>
                  </a:lnTo>
                  <a:close/>
                </a:path>
              </a:pathLst>
            </a:custGeom>
            <a:solidFill>
              <a:srgbClr val="1771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2" name="群組 81"/>
          <p:cNvGrpSpPr/>
          <p:nvPr/>
        </p:nvGrpSpPr>
        <p:grpSpPr>
          <a:xfrm>
            <a:off x="13704758" y="20227924"/>
            <a:ext cx="1157386" cy="1157375"/>
            <a:chOff x="1201702" y="17716841"/>
            <a:chExt cx="1319887" cy="1319875"/>
          </a:xfrm>
        </p:grpSpPr>
        <p:sp>
          <p:nvSpPr>
            <p:cNvPr id="83" name="object 9"/>
            <p:cNvSpPr/>
            <p:nvPr/>
          </p:nvSpPr>
          <p:spPr>
            <a:xfrm>
              <a:off x="1201702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10"/>
            <p:cNvSpPr/>
            <p:nvPr/>
          </p:nvSpPr>
          <p:spPr>
            <a:xfrm>
              <a:off x="1264563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11"/>
            <p:cNvSpPr/>
            <p:nvPr/>
          </p:nvSpPr>
          <p:spPr>
            <a:xfrm>
              <a:off x="1327401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12"/>
            <p:cNvSpPr/>
            <p:nvPr/>
          </p:nvSpPr>
          <p:spPr>
            <a:xfrm>
              <a:off x="1390263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13"/>
            <p:cNvSpPr/>
            <p:nvPr/>
          </p:nvSpPr>
          <p:spPr>
            <a:xfrm>
              <a:off x="1453113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14"/>
            <p:cNvSpPr/>
            <p:nvPr/>
          </p:nvSpPr>
          <p:spPr>
            <a:xfrm>
              <a:off x="1515963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15"/>
            <p:cNvSpPr/>
            <p:nvPr/>
          </p:nvSpPr>
          <p:spPr>
            <a:xfrm>
              <a:off x="1578813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16"/>
            <p:cNvSpPr/>
            <p:nvPr/>
          </p:nvSpPr>
          <p:spPr>
            <a:xfrm>
              <a:off x="1704513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17"/>
            <p:cNvSpPr/>
            <p:nvPr/>
          </p:nvSpPr>
          <p:spPr>
            <a:xfrm>
              <a:off x="1955912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18"/>
            <p:cNvSpPr/>
            <p:nvPr/>
          </p:nvSpPr>
          <p:spPr>
            <a:xfrm>
              <a:off x="2081624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19"/>
            <p:cNvSpPr/>
            <p:nvPr/>
          </p:nvSpPr>
          <p:spPr>
            <a:xfrm>
              <a:off x="2144462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20"/>
            <p:cNvSpPr/>
            <p:nvPr/>
          </p:nvSpPr>
          <p:spPr>
            <a:xfrm>
              <a:off x="2207324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21"/>
            <p:cNvSpPr/>
            <p:nvPr/>
          </p:nvSpPr>
          <p:spPr>
            <a:xfrm>
              <a:off x="2270162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22"/>
            <p:cNvSpPr/>
            <p:nvPr/>
          </p:nvSpPr>
          <p:spPr>
            <a:xfrm>
              <a:off x="2333024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23"/>
            <p:cNvSpPr/>
            <p:nvPr/>
          </p:nvSpPr>
          <p:spPr>
            <a:xfrm>
              <a:off x="2395862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24"/>
            <p:cNvSpPr/>
            <p:nvPr/>
          </p:nvSpPr>
          <p:spPr>
            <a:xfrm>
              <a:off x="2458724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25"/>
            <p:cNvSpPr/>
            <p:nvPr/>
          </p:nvSpPr>
          <p:spPr>
            <a:xfrm>
              <a:off x="1201702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26"/>
            <p:cNvSpPr/>
            <p:nvPr/>
          </p:nvSpPr>
          <p:spPr>
            <a:xfrm>
              <a:off x="1578813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27"/>
            <p:cNvSpPr/>
            <p:nvPr/>
          </p:nvSpPr>
          <p:spPr>
            <a:xfrm>
              <a:off x="1704513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28"/>
            <p:cNvSpPr/>
            <p:nvPr/>
          </p:nvSpPr>
          <p:spPr>
            <a:xfrm>
              <a:off x="1767375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29"/>
            <p:cNvSpPr/>
            <p:nvPr/>
          </p:nvSpPr>
          <p:spPr>
            <a:xfrm>
              <a:off x="1893074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30"/>
            <p:cNvSpPr/>
            <p:nvPr/>
          </p:nvSpPr>
          <p:spPr>
            <a:xfrm>
              <a:off x="2081624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31"/>
            <p:cNvSpPr/>
            <p:nvPr/>
          </p:nvSpPr>
          <p:spPr>
            <a:xfrm>
              <a:off x="2458724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32"/>
            <p:cNvSpPr/>
            <p:nvPr/>
          </p:nvSpPr>
          <p:spPr>
            <a:xfrm>
              <a:off x="1201702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33"/>
            <p:cNvSpPr/>
            <p:nvPr/>
          </p:nvSpPr>
          <p:spPr>
            <a:xfrm>
              <a:off x="1327401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34"/>
            <p:cNvSpPr/>
            <p:nvPr/>
          </p:nvSpPr>
          <p:spPr>
            <a:xfrm>
              <a:off x="1390263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35"/>
            <p:cNvSpPr/>
            <p:nvPr/>
          </p:nvSpPr>
          <p:spPr>
            <a:xfrm>
              <a:off x="1453113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36"/>
            <p:cNvSpPr/>
            <p:nvPr/>
          </p:nvSpPr>
          <p:spPr>
            <a:xfrm>
              <a:off x="1578813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37"/>
            <p:cNvSpPr/>
            <p:nvPr/>
          </p:nvSpPr>
          <p:spPr>
            <a:xfrm>
              <a:off x="1704513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38"/>
            <p:cNvSpPr/>
            <p:nvPr/>
          </p:nvSpPr>
          <p:spPr>
            <a:xfrm>
              <a:off x="1767375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39"/>
            <p:cNvSpPr/>
            <p:nvPr/>
          </p:nvSpPr>
          <p:spPr>
            <a:xfrm>
              <a:off x="1830213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40"/>
            <p:cNvSpPr/>
            <p:nvPr/>
          </p:nvSpPr>
          <p:spPr>
            <a:xfrm>
              <a:off x="1893074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41"/>
            <p:cNvSpPr/>
            <p:nvPr/>
          </p:nvSpPr>
          <p:spPr>
            <a:xfrm>
              <a:off x="1955912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42"/>
            <p:cNvSpPr/>
            <p:nvPr/>
          </p:nvSpPr>
          <p:spPr>
            <a:xfrm>
              <a:off x="2081624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43"/>
            <p:cNvSpPr/>
            <p:nvPr/>
          </p:nvSpPr>
          <p:spPr>
            <a:xfrm>
              <a:off x="2207324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44"/>
            <p:cNvSpPr/>
            <p:nvPr/>
          </p:nvSpPr>
          <p:spPr>
            <a:xfrm>
              <a:off x="2270162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45"/>
            <p:cNvSpPr/>
            <p:nvPr/>
          </p:nvSpPr>
          <p:spPr>
            <a:xfrm>
              <a:off x="2333024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46"/>
            <p:cNvSpPr/>
            <p:nvPr/>
          </p:nvSpPr>
          <p:spPr>
            <a:xfrm>
              <a:off x="2458724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47"/>
            <p:cNvSpPr/>
            <p:nvPr/>
          </p:nvSpPr>
          <p:spPr>
            <a:xfrm>
              <a:off x="1201702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48"/>
            <p:cNvSpPr/>
            <p:nvPr/>
          </p:nvSpPr>
          <p:spPr>
            <a:xfrm>
              <a:off x="1327401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49"/>
            <p:cNvSpPr/>
            <p:nvPr/>
          </p:nvSpPr>
          <p:spPr>
            <a:xfrm>
              <a:off x="1390263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50"/>
            <p:cNvSpPr/>
            <p:nvPr/>
          </p:nvSpPr>
          <p:spPr>
            <a:xfrm>
              <a:off x="1453113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51"/>
            <p:cNvSpPr/>
            <p:nvPr/>
          </p:nvSpPr>
          <p:spPr>
            <a:xfrm>
              <a:off x="1578813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52"/>
            <p:cNvSpPr/>
            <p:nvPr/>
          </p:nvSpPr>
          <p:spPr>
            <a:xfrm>
              <a:off x="1704513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53"/>
            <p:cNvSpPr/>
            <p:nvPr/>
          </p:nvSpPr>
          <p:spPr>
            <a:xfrm>
              <a:off x="1830213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54"/>
            <p:cNvSpPr/>
            <p:nvPr/>
          </p:nvSpPr>
          <p:spPr>
            <a:xfrm>
              <a:off x="1955912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55"/>
            <p:cNvSpPr/>
            <p:nvPr/>
          </p:nvSpPr>
          <p:spPr>
            <a:xfrm>
              <a:off x="2081624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56"/>
            <p:cNvSpPr/>
            <p:nvPr/>
          </p:nvSpPr>
          <p:spPr>
            <a:xfrm>
              <a:off x="2207324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57"/>
            <p:cNvSpPr/>
            <p:nvPr/>
          </p:nvSpPr>
          <p:spPr>
            <a:xfrm>
              <a:off x="2270162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58"/>
            <p:cNvSpPr/>
            <p:nvPr/>
          </p:nvSpPr>
          <p:spPr>
            <a:xfrm>
              <a:off x="2333024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59"/>
            <p:cNvSpPr/>
            <p:nvPr/>
          </p:nvSpPr>
          <p:spPr>
            <a:xfrm>
              <a:off x="2458724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60"/>
            <p:cNvSpPr/>
            <p:nvPr/>
          </p:nvSpPr>
          <p:spPr>
            <a:xfrm>
              <a:off x="1201702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61"/>
            <p:cNvSpPr/>
            <p:nvPr/>
          </p:nvSpPr>
          <p:spPr>
            <a:xfrm>
              <a:off x="1327401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62"/>
            <p:cNvSpPr/>
            <p:nvPr/>
          </p:nvSpPr>
          <p:spPr>
            <a:xfrm>
              <a:off x="1390263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63"/>
            <p:cNvSpPr/>
            <p:nvPr/>
          </p:nvSpPr>
          <p:spPr>
            <a:xfrm>
              <a:off x="1453113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64"/>
            <p:cNvSpPr/>
            <p:nvPr/>
          </p:nvSpPr>
          <p:spPr>
            <a:xfrm>
              <a:off x="1578813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65"/>
            <p:cNvSpPr/>
            <p:nvPr/>
          </p:nvSpPr>
          <p:spPr>
            <a:xfrm>
              <a:off x="1767375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66"/>
            <p:cNvSpPr/>
            <p:nvPr/>
          </p:nvSpPr>
          <p:spPr>
            <a:xfrm>
              <a:off x="1830213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67"/>
            <p:cNvSpPr/>
            <p:nvPr/>
          </p:nvSpPr>
          <p:spPr>
            <a:xfrm>
              <a:off x="1893074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68"/>
            <p:cNvSpPr/>
            <p:nvPr/>
          </p:nvSpPr>
          <p:spPr>
            <a:xfrm>
              <a:off x="1955912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69"/>
            <p:cNvSpPr/>
            <p:nvPr/>
          </p:nvSpPr>
          <p:spPr>
            <a:xfrm>
              <a:off x="2081624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70"/>
            <p:cNvSpPr/>
            <p:nvPr/>
          </p:nvSpPr>
          <p:spPr>
            <a:xfrm>
              <a:off x="2207324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71"/>
            <p:cNvSpPr/>
            <p:nvPr/>
          </p:nvSpPr>
          <p:spPr>
            <a:xfrm>
              <a:off x="2270162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72"/>
            <p:cNvSpPr/>
            <p:nvPr/>
          </p:nvSpPr>
          <p:spPr>
            <a:xfrm>
              <a:off x="2333024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73"/>
            <p:cNvSpPr/>
            <p:nvPr/>
          </p:nvSpPr>
          <p:spPr>
            <a:xfrm>
              <a:off x="2458724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74"/>
            <p:cNvSpPr/>
            <p:nvPr/>
          </p:nvSpPr>
          <p:spPr>
            <a:xfrm>
              <a:off x="1201702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75"/>
            <p:cNvSpPr/>
            <p:nvPr/>
          </p:nvSpPr>
          <p:spPr>
            <a:xfrm>
              <a:off x="1578813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76"/>
            <p:cNvSpPr/>
            <p:nvPr/>
          </p:nvSpPr>
          <p:spPr>
            <a:xfrm>
              <a:off x="1704513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77"/>
            <p:cNvSpPr/>
            <p:nvPr/>
          </p:nvSpPr>
          <p:spPr>
            <a:xfrm>
              <a:off x="1830213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78"/>
            <p:cNvSpPr/>
            <p:nvPr/>
          </p:nvSpPr>
          <p:spPr>
            <a:xfrm>
              <a:off x="1955912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79"/>
            <p:cNvSpPr/>
            <p:nvPr/>
          </p:nvSpPr>
          <p:spPr>
            <a:xfrm>
              <a:off x="2081624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80"/>
            <p:cNvSpPr/>
            <p:nvPr/>
          </p:nvSpPr>
          <p:spPr>
            <a:xfrm>
              <a:off x="2458724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81"/>
            <p:cNvSpPr/>
            <p:nvPr/>
          </p:nvSpPr>
          <p:spPr>
            <a:xfrm>
              <a:off x="1201702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82"/>
            <p:cNvSpPr/>
            <p:nvPr/>
          </p:nvSpPr>
          <p:spPr>
            <a:xfrm>
              <a:off x="126456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83"/>
            <p:cNvSpPr/>
            <p:nvPr/>
          </p:nvSpPr>
          <p:spPr>
            <a:xfrm>
              <a:off x="1327401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84"/>
            <p:cNvSpPr/>
            <p:nvPr/>
          </p:nvSpPr>
          <p:spPr>
            <a:xfrm>
              <a:off x="139026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85"/>
            <p:cNvSpPr/>
            <p:nvPr/>
          </p:nvSpPr>
          <p:spPr>
            <a:xfrm>
              <a:off x="145311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86"/>
            <p:cNvSpPr/>
            <p:nvPr/>
          </p:nvSpPr>
          <p:spPr>
            <a:xfrm>
              <a:off x="151596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87"/>
            <p:cNvSpPr/>
            <p:nvPr/>
          </p:nvSpPr>
          <p:spPr>
            <a:xfrm>
              <a:off x="157881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88"/>
            <p:cNvSpPr/>
            <p:nvPr/>
          </p:nvSpPr>
          <p:spPr>
            <a:xfrm>
              <a:off x="170451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89"/>
            <p:cNvSpPr/>
            <p:nvPr/>
          </p:nvSpPr>
          <p:spPr>
            <a:xfrm>
              <a:off x="183021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90"/>
            <p:cNvSpPr/>
            <p:nvPr/>
          </p:nvSpPr>
          <p:spPr>
            <a:xfrm>
              <a:off x="1955912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91"/>
            <p:cNvSpPr/>
            <p:nvPr/>
          </p:nvSpPr>
          <p:spPr>
            <a:xfrm>
              <a:off x="2081624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92"/>
            <p:cNvSpPr/>
            <p:nvPr/>
          </p:nvSpPr>
          <p:spPr>
            <a:xfrm>
              <a:off x="2144462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93"/>
            <p:cNvSpPr/>
            <p:nvPr/>
          </p:nvSpPr>
          <p:spPr>
            <a:xfrm>
              <a:off x="2207324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94"/>
            <p:cNvSpPr/>
            <p:nvPr/>
          </p:nvSpPr>
          <p:spPr>
            <a:xfrm>
              <a:off x="2270162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95"/>
            <p:cNvSpPr/>
            <p:nvPr/>
          </p:nvSpPr>
          <p:spPr>
            <a:xfrm>
              <a:off x="2333024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96"/>
            <p:cNvSpPr/>
            <p:nvPr/>
          </p:nvSpPr>
          <p:spPr>
            <a:xfrm>
              <a:off x="2395862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97"/>
            <p:cNvSpPr/>
            <p:nvPr/>
          </p:nvSpPr>
          <p:spPr>
            <a:xfrm>
              <a:off x="2458724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98"/>
            <p:cNvSpPr/>
            <p:nvPr/>
          </p:nvSpPr>
          <p:spPr>
            <a:xfrm>
              <a:off x="1201702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99"/>
            <p:cNvSpPr/>
            <p:nvPr/>
          </p:nvSpPr>
          <p:spPr>
            <a:xfrm>
              <a:off x="1264563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00"/>
            <p:cNvSpPr/>
            <p:nvPr/>
          </p:nvSpPr>
          <p:spPr>
            <a:xfrm>
              <a:off x="1453113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01"/>
            <p:cNvSpPr/>
            <p:nvPr/>
          </p:nvSpPr>
          <p:spPr>
            <a:xfrm>
              <a:off x="1515963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02"/>
            <p:cNvSpPr/>
            <p:nvPr/>
          </p:nvSpPr>
          <p:spPr>
            <a:xfrm>
              <a:off x="1578813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03"/>
            <p:cNvSpPr/>
            <p:nvPr/>
          </p:nvSpPr>
          <p:spPr>
            <a:xfrm>
              <a:off x="1955912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04"/>
            <p:cNvSpPr/>
            <p:nvPr/>
          </p:nvSpPr>
          <p:spPr>
            <a:xfrm>
              <a:off x="2144462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05"/>
            <p:cNvSpPr/>
            <p:nvPr/>
          </p:nvSpPr>
          <p:spPr>
            <a:xfrm>
              <a:off x="2270162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06"/>
            <p:cNvSpPr/>
            <p:nvPr/>
          </p:nvSpPr>
          <p:spPr>
            <a:xfrm>
              <a:off x="2333024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07"/>
            <p:cNvSpPr/>
            <p:nvPr/>
          </p:nvSpPr>
          <p:spPr>
            <a:xfrm>
              <a:off x="2395862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08"/>
            <p:cNvSpPr/>
            <p:nvPr/>
          </p:nvSpPr>
          <p:spPr>
            <a:xfrm>
              <a:off x="2458724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09"/>
            <p:cNvSpPr/>
            <p:nvPr/>
          </p:nvSpPr>
          <p:spPr>
            <a:xfrm>
              <a:off x="1201702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10"/>
            <p:cNvSpPr/>
            <p:nvPr/>
          </p:nvSpPr>
          <p:spPr>
            <a:xfrm>
              <a:off x="1264563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11"/>
            <p:cNvSpPr/>
            <p:nvPr/>
          </p:nvSpPr>
          <p:spPr>
            <a:xfrm>
              <a:off x="1327401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12"/>
            <p:cNvSpPr/>
            <p:nvPr/>
          </p:nvSpPr>
          <p:spPr>
            <a:xfrm>
              <a:off x="1390263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13"/>
            <p:cNvSpPr/>
            <p:nvPr/>
          </p:nvSpPr>
          <p:spPr>
            <a:xfrm>
              <a:off x="1515963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14"/>
            <p:cNvSpPr/>
            <p:nvPr/>
          </p:nvSpPr>
          <p:spPr>
            <a:xfrm>
              <a:off x="1704513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15"/>
            <p:cNvSpPr/>
            <p:nvPr/>
          </p:nvSpPr>
          <p:spPr>
            <a:xfrm>
              <a:off x="1830213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16"/>
            <p:cNvSpPr/>
            <p:nvPr/>
          </p:nvSpPr>
          <p:spPr>
            <a:xfrm>
              <a:off x="1955912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17"/>
            <p:cNvSpPr/>
            <p:nvPr/>
          </p:nvSpPr>
          <p:spPr>
            <a:xfrm>
              <a:off x="2207324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18"/>
            <p:cNvSpPr/>
            <p:nvPr/>
          </p:nvSpPr>
          <p:spPr>
            <a:xfrm>
              <a:off x="2270162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19"/>
            <p:cNvSpPr/>
            <p:nvPr/>
          </p:nvSpPr>
          <p:spPr>
            <a:xfrm>
              <a:off x="2333024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20"/>
            <p:cNvSpPr/>
            <p:nvPr/>
          </p:nvSpPr>
          <p:spPr>
            <a:xfrm>
              <a:off x="1327401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21"/>
            <p:cNvSpPr/>
            <p:nvPr/>
          </p:nvSpPr>
          <p:spPr>
            <a:xfrm>
              <a:off x="1390263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22"/>
            <p:cNvSpPr/>
            <p:nvPr/>
          </p:nvSpPr>
          <p:spPr>
            <a:xfrm>
              <a:off x="1453113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23"/>
            <p:cNvSpPr/>
            <p:nvPr/>
          </p:nvSpPr>
          <p:spPr>
            <a:xfrm>
              <a:off x="1578813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24"/>
            <p:cNvSpPr/>
            <p:nvPr/>
          </p:nvSpPr>
          <p:spPr>
            <a:xfrm>
              <a:off x="1641663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25"/>
            <p:cNvSpPr/>
            <p:nvPr/>
          </p:nvSpPr>
          <p:spPr>
            <a:xfrm>
              <a:off x="1704513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126"/>
            <p:cNvSpPr/>
            <p:nvPr/>
          </p:nvSpPr>
          <p:spPr>
            <a:xfrm>
              <a:off x="1955912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127"/>
            <p:cNvSpPr/>
            <p:nvPr/>
          </p:nvSpPr>
          <p:spPr>
            <a:xfrm>
              <a:off x="2081624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128"/>
            <p:cNvSpPr/>
            <p:nvPr/>
          </p:nvSpPr>
          <p:spPr>
            <a:xfrm>
              <a:off x="2144462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129"/>
            <p:cNvSpPr/>
            <p:nvPr/>
          </p:nvSpPr>
          <p:spPr>
            <a:xfrm>
              <a:off x="2207324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130"/>
            <p:cNvSpPr/>
            <p:nvPr/>
          </p:nvSpPr>
          <p:spPr>
            <a:xfrm>
              <a:off x="2333024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131"/>
            <p:cNvSpPr/>
            <p:nvPr/>
          </p:nvSpPr>
          <p:spPr>
            <a:xfrm>
              <a:off x="2395862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132"/>
            <p:cNvSpPr/>
            <p:nvPr/>
          </p:nvSpPr>
          <p:spPr>
            <a:xfrm>
              <a:off x="1264563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133"/>
            <p:cNvSpPr/>
            <p:nvPr/>
          </p:nvSpPr>
          <p:spPr>
            <a:xfrm>
              <a:off x="1390263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134"/>
            <p:cNvSpPr/>
            <p:nvPr/>
          </p:nvSpPr>
          <p:spPr>
            <a:xfrm>
              <a:off x="1641663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135"/>
            <p:cNvSpPr/>
            <p:nvPr/>
          </p:nvSpPr>
          <p:spPr>
            <a:xfrm>
              <a:off x="1704513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136"/>
            <p:cNvSpPr/>
            <p:nvPr/>
          </p:nvSpPr>
          <p:spPr>
            <a:xfrm>
              <a:off x="1767375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137"/>
            <p:cNvSpPr/>
            <p:nvPr/>
          </p:nvSpPr>
          <p:spPr>
            <a:xfrm>
              <a:off x="1830213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138"/>
            <p:cNvSpPr/>
            <p:nvPr/>
          </p:nvSpPr>
          <p:spPr>
            <a:xfrm>
              <a:off x="1893074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139"/>
            <p:cNvSpPr/>
            <p:nvPr/>
          </p:nvSpPr>
          <p:spPr>
            <a:xfrm>
              <a:off x="1955912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140"/>
            <p:cNvSpPr/>
            <p:nvPr/>
          </p:nvSpPr>
          <p:spPr>
            <a:xfrm>
              <a:off x="2018763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141"/>
            <p:cNvSpPr/>
            <p:nvPr/>
          </p:nvSpPr>
          <p:spPr>
            <a:xfrm>
              <a:off x="2144462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142"/>
            <p:cNvSpPr/>
            <p:nvPr/>
          </p:nvSpPr>
          <p:spPr>
            <a:xfrm>
              <a:off x="2207324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143"/>
            <p:cNvSpPr/>
            <p:nvPr/>
          </p:nvSpPr>
          <p:spPr>
            <a:xfrm>
              <a:off x="2395862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144"/>
            <p:cNvSpPr/>
            <p:nvPr/>
          </p:nvSpPr>
          <p:spPr>
            <a:xfrm>
              <a:off x="2458724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145"/>
            <p:cNvSpPr/>
            <p:nvPr/>
          </p:nvSpPr>
          <p:spPr>
            <a:xfrm>
              <a:off x="1201702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146"/>
            <p:cNvSpPr/>
            <p:nvPr/>
          </p:nvSpPr>
          <p:spPr>
            <a:xfrm>
              <a:off x="1578813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147"/>
            <p:cNvSpPr/>
            <p:nvPr/>
          </p:nvSpPr>
          <p:spPr>
            <a:xfrm>
              <a:off x="1767375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148"/>
            <p:cNvSpPr/>
            <p:nvPr/>
          </p:nvSpPr>
          <p:spPr>
            <a:xfrm>
              <a:off x="1830213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149"/>
            <p:cNvSpPr/>
            <p:nvPr/>
          </p:nvSpPr>
          <p:spPr>
            <a:xfrm>
              <a:off x="1893074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150"/>
            <p:cNvSpPr/>
            <p:nvPr/>
          </p:nvSpPr>
          <p:spPr>
            <a:xfrm>
              <a:off x="2018763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151"/>
            <p:cNvSpPr/>
            <p:nvPr/>
          </p:nvSpPr>
          <p:spPr>
            <a:xfrm>
              <a:off x="2144462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152"/>
            <p:cNvSpPr/>
            <p:nvPr/>
          </p:nvSpPr>
          <p:spPr>
            <a:xfrm>
              <a:off x="2270162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153"/>
            <p:cNvSpPr/>
            <p:nvPr/>
          </p:nvSpPr>
          <p:spPr>
            <a:xfrm>
              <a:off x="2458724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154"/>
            <p:cNvSpPr/>
            <p:nvPr/>
          </p:nvSpPr>
          <p:spPr>
            <a:xfrm>
              <a:off x="1704513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155"/>
            <p:cNvSpPr/>
            <p:nvPr/>
          </p:nvSpPr>
          <p:spPr>
            <a:xfrm>
              <a:off x="1830213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156"/>
            <p:cNvSpPr/>
            <p:nvPr/>
          </p:nvSpPr>
          <p:spPr>
            <a:xfrm>
              <a:off x="1893074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157"/>
            <p:cNvSpPr/>
            <p:nvPr/>
          </p:nvSpPr>
          <p:spPr>
            <a:xfrm>
              <a:off x="1955912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158"/>
            <p:cNvSpPr/>
            <p:nvPr/>
          </p:nvSpPr>
          <p:spPr>
            <a:xfrm>
              <a:off x="2018763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159"/>
            <p:cNvSpPr/>
            <p:nvPr/>
          </p:nvSpPr>
          <p:spPr>
            <a:xfrm>
              <a:off x="2144462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160"/>
            <p:cNvSpPr/>
            <p:nvPr/>
          </p:nvSpPr>
          <p:spPr>
            <a:xfrm>
              <a:off x="2207324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161"/>
            <p:cNvSpPr/>
            <p:nvPr/>
          </p:nvSpPr>
          <p:spPr>
            <a:xfrm>
              <a:off x="2270162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162"/>
            <p:cNvSpPr/>
            <p:nvPr/>
          </p:nvSpPr>
          <p:spPr>
            <a:xfrm>
              <a:off x="2333024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163"/>
            <p:cNvSpPr/>
            <p:nvPr/>
          </p:nvSpPr>
          <p:spPr>
            <a:xfrm>
              <a:off x="1201702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164"/>
            <p:cNvSpPr/>
            <p:nvPr/>
          </p:nvSpPr>
          <p:spPr>
            <a:xfrm>
              <a:off x="1264563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165"/>
            <p:cNvSpPr/>
            <p:nvPr/>
          </p:nvSpPr>
          <p:spPr>
            <a:xfrm>
              <a:off x="1327401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166"/>
            <p:cNvSpPr/>
            <p:nvPr/>
          </p:nvSpPr>
          <p:spPr>
            <a:xfrm>
              <a:off x="1390263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167"/>
            <p:cNvSpPr/>
            <p:nvPr/>
          </p:nvSpPr>
          <p:spPr>
            <a:xfrm>
              <a:off x="1453113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168"/>
            <p:cNvSpPr/>
            <p:nvPr/>
          </p:nvSpPr>
          <p:spPr>
            <a:xfrm>
              <a:off x="1515963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169"/>
            <p:cNvSpPr/>
            <p:nvPr/>
          </p:nvSpPr>
          <p:spPr>
            <a:xfrm>
              <a:off x="1578813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170"/>
            <p:cNvSpPr/>
            <p:nvPr/>
          </p:nvSpPr>
          <p:spPr>
            <a:xfrm>
              <a:off x="1893074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171"/>
            <p:cNvSpPr/>
            <p:nvPr/>
          </p:nvSpPr>
          <p:spPr>
            <a:xfrm>
              <a:off x="2207324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172"/>
            <p:cNvSpPr/>
            <p:nvPr/>
          </p:nvSpPr>
          <p:spPr>
            <a:xfrm>
              <a:off x="2333024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173"/>
            <p:cNvSpPr/>
            <p:nvPr/>
          </p:nvSpPr>
          <p:spPr>
            <a:xfrm>
              <a:off x="2395862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174"/>
            <p:cNvSpPr/>
            <p:nvPr/>
          </p:nvSpPr>
          <p:spPr>
            <a:xfrm>
              <a:off x="1201702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175"/>
            <p:cNvSpPr/>
            <p:nvPr/>
          </p:nvSpPr>
          <p:spPr>
            <a:xfrm>
              <a:off x="1578813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176"/>
            <p:cNvSpPr/>
            <p:nvPr/>
          </p:nvSpPr>
          <p:spPr>
            <a:xfrm>
              <a:off x="1704513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177"/>
            <p:cNvSpPr/>
            <p:nvPr/>
          </p:nvSpPr>
          <p:spPr>
            <a:xfrm>
              <a:off x="1767375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178"/>
            <p:cNvSpPr/>
            <p:nvPr/>
          </p:nvSpPr>
          <p:spPr>
            <a:xfrm>
              <a:off x="1830213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179"/>
            <p:cNvSpPr/>
            <p:nvPr/>
          </p:nvSpPr>
          <p:spPr>
            <a:xfrm>
              <a:off x="2018763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180"/>
            <p:cNvSpPr/>
            <p:nvPr/>
          </p:nvSpPr>
          <p:spPr>
            <a:xfrm>
              <a:off x="2270162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181"/>
            <p:cNvSpPr/>
            <p:nvPr/>
          </p:nvSpPr>
          <p:spPr>
            <a:xfrm>
              <a:off x="2458724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182"/>
            <p:cNvSpPr/>
            <p:nvPr/>
          </p:nvSpPr>
          <p:spPr>
            <a:xfrm>
              <a:off x="1201702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183"/>
            <p:cNvSpPr/>
            <p:nvPr/>
          </p:nvSpPr>
          <p:spPr>
            <a:xfrm>
              <a:off x="1327401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184"/>
            <p:cNvSpPr/>
            <p:nvPr/>
          </p:nvSpPr>
          <p:spPr>
            <a:xfrm>
              <a:off x="1390263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185"/>
            <p:cNvSpPr/>
            <p:nvPr/>
          </p:nvSpPr>
          <p:spPr>
            <a:xfrm>
              <a:off x="1453113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186"/>
            <p:cNvSpPr/>
            <p:nvPr/>
          </p:nvSpPr>
          <p:spPr>
            <a:xfrm>
              <a:off x="1578813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187"/>
            <p:cNvSpPr/>
            <p:nvPr/>
          </p:nvSpPr>
          <p:spPr>
            <a:xfrm>
              <a:off x="1704513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188"/>
            <p:cNvSpPr/>
            <p:nvPr/>
          </p:nvSpPr>
          <p:spPr>
            <a:xfrm>
              <a:off x="1830213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189"/>
            <p:cNvSpPr/>
            <p:nvPr/>
          </p:nvSpPr>
          <p:spPr>
            <a:xfrm>
              <a:off x="1955912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190"/>
            <p:cNvSpPr/>
            <p:nvPr/>
          </p:nvSpPr>
          <p:spPr>
            <a:xfrm>
              <a:off x="2018763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191"/>
            <p:cNvSpPr/>
            <p:nvPr/>
          </p:nvSpPr>
          <p:spPr>
            <a:xfrm>
              <a:off x="2395862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192"/>
            <p:cNvSpPr/>
            <p:nvPr/>
          </p:nvSpPr>
          <p:spPr>
            <a:xfrm>
              <a:off x="1201702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193"/>
            <p:cNvSpPr/>
            <p:nvPr/>
          </p:nvSpPr>
          <p:spPr>
            <a:xfrm>
              <a:off x="1327401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194"/>
            <p:cNvSpPr/>
            <p:nvPr/>
          </p:nvSpPr>
          <p:spPr>
            <a:xfrm>
              <a:off x="1390263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195"/>
            <p:cNvSpPr/>
            <p:nvPr/>
          </p:nvSpPr>
          <p:spPr>
            <a:xfrm>
              <a:off x="1453113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196"/>
            <p:cNvSpPr/>
            <p:nvPr/>
          </p:nvSpPr>
          <p:spPr>
            <a:xfrm>
              <a:off x="1578813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197"/>
            <p:cNvSpPr/>
            <p:nvPr/>
          </p:nvSpPr>
          <p:spPr>
            <a:xfrm>
              <a:off x="1830213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198"/>
            <p:cNvSpPr/>
            <p:nvPr/>
          </p:nvSpPr>
          <p:spPr>
            <a:xfrm>
              <a:off x="1955912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199"/>
            <p:cNvSpPr/>
            <p:nvPr/>
          </p:nvSpPr>
          <p:spPr>
            <a:xfrm>
              <a:off x="2018763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00"/>
            <p:cNvSpPr/>
            <p:nvPr/>
          </p:nvSpPr>
          <p:spPr>
            <a:xfrm>
              <a:off x="2144462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01"/>
            <p:cNvSpPr/>
            <p:nvPr/>
          </p:nvSpPr>
          <p:spPr>
            <a:xfrm>
              <a:off x="2207324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02"/>
            <p:cNvSpPr/>
            <p:nvPr/>
          </p:nvSpPr>
          <p:spPr>
            <a:xfrm>
              <a:off x="2270162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03"/>
            <p:cNvSpPr/>
            <p:nvPr/>
          </p:nvSpPr>
          <p:spPr>
            <a:xfrm>
              <a:off x="2395862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04"/>
            <p:cNvSpPr/>
            <p:nvPr/>
          </p:nvSpPr>
          <p:spPr>
            <a:xfrm>
              <a:off x="2458724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05"/>
            <p:cNvSpPr/>
            <p:nvPr/>
          </p:nvSpPr>
          <p:spPr>
            <a:xfrm>
              <a:off x="1201702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06"/>
            <p:cNvSpPr/>
            <p:nvPr/>
          </p:nvSpPr>
          <p:spPr>
            <a:xfrm>
              <a:off x="1327401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07"/>
            <p:cNvSpPr/>
            <p:nvPr/>
          </p:nvSpPr>
          <p:spPr>
            <a:xfrm>
              <a:off x="1390263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08"/>
            <p:cNvSpPr/>
            <p:nvPr/>
          </p:nvSpPr>
          <p:spPr>
            <a:xfrm>
              <a:off x="1453113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09"/>
            <p:cNvSpPr/>
            <p:nvPr/>
          </p:nvSpPr>
          <p:spPr>
            <a:xfrm>
              <a:off x="1578813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10"/>
            <p:cNvSpPr/>
            <p:nvPr/>
          </p:nvSpPr>
          <p:spPr>
            <a:xfrm>
              <a:off x="1767375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11"/>
            <p:cNvSpPr/>
            <p:nvPr/>
          </p:nvSpPr>
          <p:spPr>
            <a:xfrm>
              <a:off x="1830213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12"/>
            <p:cNvSpPr/>
            <p:nvPr/>
          </p:nvSpPr>
          <p:spPr>
            <a:xfrm>
              <a:off x="1955912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13"/>
            <p:cNvSpPr/>
            <p:nvPr/>
          </p:nvSpPr>
          <p:spPr>
            <a:xfrm>
              <a:off x="2018763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14"/>
            <p:cNvSpPr/>
            <p:nvPr/>
          </p:nvSpPr>
          <p:spPr>
            <a:xfrm>
              <a:off x="2081624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15"/>
            <p:cNvSpPr/>
            <p:nvPr/>
          </p:nvSpPr>
          <p:spPr>
            <a:xfrm>
              <a:off x="2207324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16"/>
            <p:cNvSpPr/>
            <p:nvPr/>
          </p:nvSpPr>
          <p:spPr>
            <a:xfrm>
              <a:off x="2270162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17"/>
            <p:cNvSpPr/>
            <p:nvPr/>
          </p:nvSpPr>
          <p:spPr>
            <a:xfrm>
              <a:off x="2333024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18"/>
            <p:cNvSpPr/>
            <p:nvPr/>
          </p:nvSpPr>
          <p:spPr>
            <a:xfrm>
              <a:off x="1201702" y="189110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19"/>
            <p:cNvSpPr/>
            <p:nvPr/>
          </p:nvSpPr>
          <p:spPr>
            <a:xfrm>
              <a:off x="1578813" y="189110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20"/>
            <p:cNvSpPr/>
            <p:nvPr/>
          </p:nvSpPr>
          <p:spPr>
            <a:xfrm>
              <a:off x="1704513" y="189110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21"/>
            <p:cNvSpPr/>
            <p:nvPr/>
          </p:nvSpPr>
          <p:spPr>
            <a:xfrm>
              <a:off x="1893074" y="189110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22"/>
            <p:cNvSpPr/>
            <p:nvPr/>
          </p:nvSpPr>
          <p:spPr>
            <a:xfrm>
              <a:off x="1955912" y="189110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23"/>
            <p:cNvSpPr/>
            <p:nvPr/>
          </p:nvSpPr>
          <p:spPr>
            <a:xfrm>
              <a:off x="2207324" y="189110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24"/>
            <p:cNvSpPr/>
            <p:nvPr/>
          </p:nvSpPr>
          <p:spPr>
            <a:xfrm>
              <a:off x="1201702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25"/>
            <p:cNvSpPr/>
            <p:nvPr/>
          </p:nvSpPr>
          <p:spPr>
            <a:xfrm>
              <a:off x="126456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226"/>
            <p:cNvSpPr/>
            <p:nvPr/>
          </p:nvSpPr>
          <p:spPr>
            <a:xfrm>
              <a:off x="1327401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227"/>
            <p:cNvSpPr/>
            <p:nvPr/>
          </p:nvSpPr>
          <p:spPr>
            <a:xfrm>
              <a:off x="139026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228"/>
            <p:cNvSpPr/>
            <p:nvPr/>
          </p:nvSpPr>
          <p:spPr>
            <a:xfrm>
              <a:off x="145311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229"/>
            <p:cNvSpPr/>
            <p:nvPr/>
          </p:nvSpPr>
          <p:spPr>
            <a:xfrm>
              <a:off x="151596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230"/>
            <p:cNvSpPr/>
            <p:nvPr/>
          </p:nvSpPr>
          <p:spPr>
            <a:xfrm>
              <a:off x="157881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231"/>
            <p:cNvSpPr/>
            <p:nvPr/>
          </p:nvSpPr>
          <p:spPr>
            <a:xfrm>
              <a:off x="170451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232"/>
            <p:cNvSpPr/>
            <p:nvPr/>
          </p:nvSpPr>
          <p:spPr>
            <a:xfrm>
              <a:off x="1767375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233"/>
            <p:cNvSpPr/>
            <p:nvPr/>
          </p:nvSpPr>
          <p:spPr>
            <a:xfrm>
              <a:off x="1893074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234"/>
            <p:cNvSpPr/>
            <p:nvPr/>
          </p:nvSpPr>
          <p:spPr>
            <a:xfrm>
              <a:off x="201876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235"/>
            <p:cNvSpPr/>
            <p:nvPr/>
          </p:nvSpPr>
          <p:spPr>
            <a:xfrm>
              <a:off x="2081624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236"/>
            <p:cNvSpPr/>
            <p:nvPr/>
          </p:nvSpPr>
          <p:spPr>
            <a:xfrm>
              <a:off x="2144462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237"/>
            <p:cNvSpPr/>
            <p:nvPr/>
          </p:nvSpPr>
          <p:spPr>
            <a:xfrm>
              <a:off x="2270162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238"/>
            <p:cNvSpPr/>
            <p:nvPr/>
          </p:nvSpPr>
          <p:spPr>
            <a:xfrm>
              <a:off x="2458724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52577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341</TotalTime>
  <Words>29</Words>
  <Application>Microsoft Office PowerPoint</Application>
  <PresentationFormat>自訂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10</cp:revision>
  <dcterms:created xsi:type="dcterms:W3CDTF">2021-09-26T08:16:11Z</dcterms:created>
  <dcterms:modified xsi:type="dcterms:W3CDTF">2021-10-14T06:13:22Z</dcterms:modified>
</cp:coreProperties>
</file>