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"/>
  </p:handoutMasterIdLst>
  <p:sldIdLst>
    <p:sldId id="258" r:id="rId2"/>
  </p:sldIdLst>
  <p:sldSz cx="10288588" cy="18291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40" d="100"/>
          <a:sy n="40" d="100"/>
        </p:scale>
        <p:origin x="27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8A64-69A0-4872-B1BC-2D140DB764DB}" type="datetimeFigureOut">
              <a:rPr lang="zh-HK" altLang="en-US" smtClean="0"/>
              <a:t>14/10/2021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1354F-7D6C-4322-BB9E-D8F575CDA03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25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3022779" y="853738"/>
            <a:ext cx="6313728" cy="25872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000"/>
              </a:lnSpc>
              <a:buNone/>
              <a:defRPr sz="7200" b="1" spc="-16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</a:t>
            </a:r>
            <a:br>
              <a:rPr lang="en-US" altLang="zh-TW" dirty="0" smtClean="0"/>
            </a:br>
            <a:r>
              <a:rPr lang="en-US" altLang="zh-TW" dirty="0" smtClean="0"/>
              <a:t>Headline text </a:t>
            </a:r>
            <a:br>
              <a:rPr lang="en-US" altLang="zh-TW" dirty="0" smtClean="0"/>
            </a:br>
            <a:r>
              <a:rPr lang="en-US" altLang="zh-TW" dirty="0" smtClean="0"/>
              <a:t>here</a:t>
            </a:r>
            <a:endParaRPr lang="zh-TW" altLang="en-US" dirty="0" smtClean="0"/>
          </a:p>
        </p:txBody>
      </p:sp>
      <p:sp>
        <p:nvSpPr>
          <p:cNvPr id="3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3022779" y="3622948"/>
            <a:ext cx="6887617" cy="1382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800"/>
              </a:lnSpc>
              <a:buNone/>
              <a:defRPr sz="4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the sub-heading </a:t>
            </a:r>
            <a:br>
              <a:rPr lang="en-US" altLang="zh-TW" dirty="0" smtClean="0"/>
            </a:br>
            <a:r>
              <a:rPr lang="en-US" altLang="zh-TW" dirty="0" smtClean="0"/>
              <a:t>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36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"/>
            <a:ext cx="10288588" cy="182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1028883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21" indent="-257221" algn="l" defTabSz="1028883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1pPr>
      <a:lvl2pPr marL="77166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6104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545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986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8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869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8311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752" indent="-257221" algn="l" defTabSz="102888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441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883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324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766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2207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649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1090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5532" algn="l" defTabSz="1028883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TW" dirty="0"/>
              <a:t>Place the </a:t>
            </a:r>
            <a:br>
              <a:rPr lang="en-US" altLang="zh-TW" dirty="0"/>
            </a:br>
            <a:r>
              <a:rPr lang="en-US" altLang="zh-TW" dirty="0"/>
              <a:t>Headline text </a:t>
            </a:r>
            <a:br>
              <a:rPr lang="en-US" altLang="zh-TW" dirty="0"/>
            </a:br>
            <a:r>
              <a:rPr lang="en-US" altLang="zh-TW" dirty="0"/>
              <a:t>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TW" dirty="0"/>
              <a:t>Insert the sub-heading </a:t>
            </a:r>
            <a:br>
              <a:rPr lang="en-US" altLang="zh-TW" dirty="0"/>
            </a:br>
            <a:r>
              <a:rPr lang="en-US" altLang="zh-TW" dirty="0"/>
              <a:t>and content here</a:t>
            </a:r>
            <a:endParaRPr lang="zh-TW" altLang="en-US" dirty="0"/>
          </a:p>
          <a:p>
            <a:endParaRPr lang="zh-HK" altLang="en-US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809183" y="16818917"/>
            <a:ext cx="2435599" cy="788400"/>
            <a:chOff x="2110109" y="1943024"/>
            <a:chExt cx="8009578" cy="2562980"/>
          </a:xfrm>
        </p:grpSpPr>
        <p:grpSp>
          <p:nvGrpSpPr>
            <p:cNvPr id="5" name="群組 4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0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6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4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49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5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6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7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8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8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9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445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14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Futura Std Book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8</cp:revision>
  <dcterms:created xsi:type="dcterms:W3CDTF">2021-09-29T10:13:37Z</dcterms:created>
  <dcterms:modified xsi:type="dcterms:W3CDTF">2021-10-14T07:28:46Z</dcterms:modified>
</cp:coreProperties>
</file>