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3"/>
  </p:handoutMasterIdLst>
  <p:sldIdLst>
    <p:sldId id="257" r:id="rId2"/>
  </p:sldIdLst>
  <p:sldSz cx="10288588" cy="18291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86" autoAdjust="0"/>
    <p:restoredTop sz="94660"/>
  </p:normalViewPr>
  <p:slideViewPr>
    <p:cSldViewPr snapToGrid="0">
      <p:cViewPr varScale="1">
        <p:scale>
          <a:sx n="41" d="100"/>
          <a:sy n="41" d="100"/>
        </p:scale>
        <p:origin x="27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8A64-69A0-4872-B1BC-2D140DB764DB}" type="datetimeFigureOut">
              <a:rPr lang="zh-HK" altLang="en-US" smtClean="0"/>
              <a:t>13/10/2021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354F-7D6C-4322-BB9E-D8F575CDA0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725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352444" y="1310937"/>
            <a:ext cx="6313728" cy="2731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000"/>
              </a:lnSpc>
              <a:buNone/>
              <a:defRPr sz="7200" b="1" spc="-164" baseline="0">
                <a:solidFill>
                  <a:srgbClr val="FCC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</a:t>
            </a:r>
            <a:br>
              <a:rPr lang="en-US" altLang="zh-TW" dirty="0" smtClean="0"/>
            </a:br>
            <a:r>
              <a:rPr lang="en-US" altLang="zh-TW" dirty="0" smtClean="0"/>
              <a:t>Headline text </a:t>
            </a:r>
            <a:br>
              <a:rPr lang="en-US" altLang="zh-TW" dirty="0" smtClean="0"/>
            </a:br>
            <a:r>
              <a:rPr lang="en-US" altLang="zh-TW" dirty="0" smtClean="0"/>
              <a:t>here</a:t>
            </a:r>
            <a:endParaRPr lang="zh-TW" altLang="en-US" dirty="0" smtClean="0"/>
          </a:p>
        </p:txBody>
      </p:sp>
      <p:sp>
        <p:nvSpPr>
          <p:cNvPr id="8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1352444" y="11985776"/>
            <a:ext cx="5665678" cy="2198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00"/>
              </a:lnSpc>
              <a:buNone/>
              <a:defRPr sz="4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sub-heading </a:t>
            </a:r>
            <a:br>
              <a:rPr lang="en-US" altLang="zh-TW" dirty="0" smtClean="0"/>
            </a:br>
            <a:r>
              <a:rPr lang="en-US" altLang="zh-TW" dirty="0" smtClean="0"/>
              <a:t>and content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36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"/>
            <a:ext cx="10288918" cy="182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TW" dirty="0"/>
              <a:t>Place the </a:t>
            </a:r>
            <a:br>
              <a:rPr lang="en-US" altLang="zh-TW" dirty="0"/>
            </a:br>
            <a:r>
              <a:rPr lang="en-US" altLang="zh-TW" dirty="0"/>
              <a:t>Headline text </a:t>
            </a:r>
            <a:br>
              <a:rPr lang="en-US" altLang="zh-TW" dirty="0"/>
            </a:br>
            <a:r>
              <a:rPr lang="en-US" altLang="zh-TW" dirty="0"/>
              <a:t>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Insert the sub-heading </a:t>
            </a:r>
            <a:br>
              <a:rPr lang="en-US" altLang="zh-TW" dirty="0"/>
            </a:br>
            <a:r>
              <a:rPr lang="en-US" altLang="zh-TW" dirty="0"/>
              <a:t>and content here</a:t>
            </a:r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7400082" y="16747930"/>
            <a:ext cx="2435599" cy="788400"/>
            <a:chOff x="2110109" y="1943024"/>
            <a:chExt cx="8009578" cy="2562980"/>
          </a:xfrm>
        </p:grpSpPr>
        <p:grpSp>
          <p:nvGrpSpPr>
            <p:cNvPr id="5" name="群組 4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60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4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9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</p:grpSp>
        <p:grpSp>
          <p:nvGrpSpPr>
            <p:cNvPr id="6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14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49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5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5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36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2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6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17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8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9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0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1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2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3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7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8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9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0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1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2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3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0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14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8</cp:revision>
  <dcterms:created xsi:type="dcterms:W3CDTF">2021-09-29T10:13:37Z</dcterms:created>
  <dcterms:modified xsi:type="dcterms:W3CDTF">2021-10-13T08:45:50Z</dcterms:modified>
</cp:coreProperties>
</file>