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3"/>
  </p:handoutMasterIdLst>
  <p:sldIdLst>
    <p:sldId id="258" r:id="rId2"/>
  </p:sldIdLst>
  <p:sldSz cx="10288588" cy="18291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40" d="100"/>
          <a:sy n="40" d="100"/>
        </p:scale>
        <p:origin x="27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98A64-69A0-4872-B1BC-2D140DB764DB}" type="datetimeFigureOut">
              <a:rPr lang="zh-HK" altLang="en-US" smtClean="0"/>
              <a:t>13/10/2021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1354F-7D6C-4322-BB9E-D8F575CDA03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7255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3167157" y="1984706"/>
            <a:ext cx="6313728" cy="273167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000"/>
              </a:lnSpc>
              <a:buNone/>
              <a:defRPr sz="7200" b="1" spc="-164" baseline="0">
                <a:solidFill>
                  <a:srgbClr val="0077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br>
              <a:rPr lang="en-US" altLang="zh-TW" dirty="0" smtClean="0"/>
            </a:br>
            <a:r>
              <a:rPr lang="en-US" altLang="zh-TW" dirty="0" smtClean="0"/>
              <a:t>Headline text </a:t>
            </a:r>
            <a:br>
              <a:rPr lang="en-US" altLang="zh-TW" dirty="0" smtClean="0"/>
            </a:br>
            <a:r>
              <a:rPr lang="en-US" altLang="zh-TW" dirty="0" smtClean="0"/>
              <a:t>here</a:t>
            </a:r>
            <a:endParaRPr lang="zh-TW" altLang="en-US" dirty="0" smtClean="0"/>
          </a:p>
        </p:txBody>
      </p:sp>
      <p:sp>
        <p:nvSpPr>
          <p:cNvPr id="8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5178487" y="11167628"/>
            <a:ext cx="4302398" cy="2740877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4800"/>
              </a:lnSpc>
              <a:buNone/>
              <a:defRPr sz="4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the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sub-heading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and content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here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536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"/>
            <a:ext cx="10288588" cy="1829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92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1028883" rtl="0" eaLnBrk="1" latinLnBrk="0" hangingPunct="1">
        <a:lnSpc>
          <a:spcPct val="90000"/>
        </a:lnSpc>
        <a:spcBef>
          <a:spcPct val="0"/>
        </a:spcBef>
        <a:buNone/>
        <a:defRPr sz="49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21" indent="-257221" algn="l" defTabSz="1028883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1" kern="1200">
          <a:solidFill>
            <a:schemeClr val="tx1"/>
          </a:solidFill>
          <a:latin typeface="+mn-lt"/>
          <a:ea typeface="+mn-ea"/>
          <a:cs typeface="+mn-cs"/>
        </a:defRPr>
      </a:lvl1pPr>
      <a:lvl2pPr marL="771662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6104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545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986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9428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869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8311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2752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441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883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324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766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2207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649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1090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5532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/>
              <a:t>Place the </a:t>
            </a:r>
            <a:br>
              <a:rPr lang="en-US" altLang="zh-TW" dirty="0"/>
            </a:br>
            <a:r>
              <a:rPr lang="en-US" altLang="zh-TW" dirty="0"/>
              <a:t>Headline text </a:t>
            </a:r>
            <a:br>
              <a:rPr lang="en-US" altLang="zh-TW" dirty="0"/>
            </a:br>
            <a:r>
              <a:rPr lang="en-US" altLang="zh-TW" dirty="0"/>
              <a:t>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the </a:t>
            </a:r>
            <a:br>
              <a:rPr lang="en-US" altLang="zh-TW" dirty="0"/>
            </a:br>
            <a:r>
              <a:rPr lang="en-US" altLang="zh-TW" dirty="0"/>
              <a:t>sub-heading </a:t>
            </a:r>
            <a:br>
              <a:rPr lang="en-US" altLang="zh-TW" dirty="0"/>
            </a:br>
            <a:r>
              <a:rPr lang="en-US" altLang="zh-TW" dirty="0"/>
              <a:t>and content </a:t>
            </a:r>
            <a:br>
              <a:rPr lang="en-US" altLang="zh-TW" dirty="0"/>
            </a:br>
            <a:r>
              <a:rPr lang="en-US" altLang="zh-TW" dirty="0"/>
              <a:t>here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924064" y="649677"/>
            <a:ext cx="2435599" cy="788400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55800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</TotalTime>
  <Words>16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10</cp:revision>
  <dcterms:created xsi:type="dcterms:W3CDTF">2021-09-29T10:13:37Z</dcterms:created>
  <dcterms:modified xsi:type="dcterms:W3CDTF">2021-10-13T07:28:19Z</dcterms:modified>
</cp:coreProperties>
</file>