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3"/>
  </p:handoutMasterIdLst>
  <p:sldIdLst>
    <p:sldId id="260" r:id="rId2"/>
  </p:sldIdLst>
  <p:sldSz cx="10288588" cy="18291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>
        <p:scale>
          <a:sx n="110" d="100"/>
          <a:sy n="110" d="100"/>
        </p:scale>
        <p:origin x="492" y="-7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8A64-69A0-4872-B1BC-2D140DB764DB}" type="datetimeFigureOut">
              <a:rPr lang="zh-HK" altLang="en-US" smtClean="0"/>
              <a:t>10/10/2021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354F-7D6C-4322-BB9E-D8F575CDA0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725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746063" y="2604479"/>
            <a:ext cx="6313728" cy="27316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000"/>
              </a:lnSpc>
              <a:buNone/>
              <a:defRPr sz="7200" b="1" spc="-16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</a:t>
            </a:r>
            <a:br>
              <a:rPr lang="en-US" altLang="zh-TW" dirty="0" smtClean="0"/>
            </a:br>
            <a:r>
              <a:rPr lang="en-US" altLang="zh-TW" dirty="0" smtClean="0"/>
              <a:t>Headline text </a:t>
            </a:r>
            <a:br>
              <a:rPr lang="en-US" altLang="zh-TW" dirty="0" smtClean="0"/>
            </a:br>
            <a:r>
              <a:rPr lang="en-US" altLang="zh-TW" dirty="0" smtClean="0"/>
              <a:t>here</a:t>
            </a:r>
            <a:endParaRPr lang="zh-TW" altLang="en-US" dirty="0" smtClean="0"/>
          </a:p>
        </p:txBody>
      </p:sp>
      <p:sp>
        <p:nvSpPr>
          <p:cNvPr id="8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2114517" y="13323924"/>
            <a:ext cx="5914361" cy="13510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800"/>
              </a:lnSpc>
              <a:buNone/>
              <a:defRPr sz="4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sub-heading and content here</a:t>
            </a:r>
            <a:endParaRPr lang="zh-TW" altLang="en-US" dirty="0" smtClean="0"/>
          </a:p>
        </p:txBody>
      </p:sp>
      <p:sp>
        <p:nvSpPr>
          <p:cNvPr id="4" name="文字版面配置區 9"/>
          <p:cNvSpPr>
            <a:spLocks noGrp="1"/>
          </p:cNvSpPr>
          <p:nvPr>
            <p:ph type="body" sz="quarter" idx="21" hasCustomPrompt="1"/>
          </p:nvPr>
        </p:nvSpPr>
        <p:spPr>
          <a:xfrm>
            <a:off x="790667" y="5358454"/>
            <a:ext cx="5914361" cy="13510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800"/>
              </a:lnSpc>
              <a:buNone/>
              <a:defRPr sz="4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sub-heading and content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36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"/>
            <a:ext cx="10288918" cy="182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TW" dirty="0"/>
              <a:t>Place the </a:t>
            </a:r>
            <a:br>
              <a:rPr lang="en-US" altLang="zh-TW" dirty="0"/>
            </a:br>
            <a:r>
              <a:rPr lang="en-US" altLang="zh-TW" dirty="0"/>
              <a:t>Headline text </a:t>
            </a:r>
            <a:br>
              <a:rPr lang="en-US" altLang="zh-TW" dirty="0"/>
            </a:br>
            <a:r>
              <a:rPr lang="en-US" altLang="zh-TW" dirty="0"/>
              <a:t>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Insert the sub-heading and content 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TW" dirty="0"/>
              <a:t>Insert the sub-heading and content here</a:t>
            </a:r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746063" y="1088462"/>
            <a:ext cx="2435599" cy="788400"/>
            <a:chOff x="2110109" y="1943024"/>
            <a:chExt cx="8009578" cy="2562980"/>
          </a:xfrm>
        </p:grpSpPr>
        <p:grpSp>
          <p:nvGrpSpPr>
            <p:cNvPr id="6" name="群組 5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61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2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3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4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5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6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7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8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9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0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1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2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3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</p:grpSp>
        <p:grpSp>
          <p:nvGrpSpPr>
            <p:cNvPr id="7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15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50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5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0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6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37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2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9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7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18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9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0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1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2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3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6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8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9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0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1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2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3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4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</p:grpSp>
      </p:grpSp>
      <p:sp>
        <p:nvSpPr>
          <p:cNvPr id="76" name="object 2"/>
          <p:cNvSpPr txBox="1"/>
          <p:nvPr/>
        </p:nvSpPr>
        <p:spPr>
          <a:xfrm>
            <a:off x="2960032" y="17261110"/>
            <a:ext cx="1992565" cy="1942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Lorem ipsum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dolor sit</a:t>
            </a:r>
            <a:r>
              <a:rPr sz="11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amet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77" name="object 5"/>
          <p:cNvSpPr txBox="1"/>
          <p:nvPr/>
        </p:nvSpPr>
        <p:spPr>
          <a:xfrm>
            <a:off x="5358508" y="17269778"/>
            <a:ext cx="1977205" cy="1942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@Lorem ipsum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dolor sit</a:t>
            </a:r>
            <a:r>
              <a:rPr sz="11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amet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78" name="object 6"/>
          <p:cNvSpPr/>
          <p:nvPr/>
        </p:nvSpPr>
        <p:spPr>
          <a:xfrm>
            <a:off x="7551700" y="17213509"/>
            <a:ext cx="265176" cy="265176"/>
          </a:xfrm>
          <a:custGeom>
            <a:avLst/>
            <a:gdLst/>
            <a:ahLst/>
            <a:cxnLst/>
            <a:rect l="l" t="t" r="r" b="b"/>
            <a:pathLst>
              <a:path w="331470" h="331469">
                <a:moveTo>
                  <a:pt x="165543" y="0"/>
                </a:moveTo>
                <a:lnTo>
                  <a:pt x="121150" y="201"/>
                </a:lnTo>
                <a:lnTo>
                  <a:pt x="74488" y="3617"/>
                </a:lnTo>
                <a:lnTo>
                  <a:pt x="34641" y="21532"/>
                </a:lnTo>
                <a:lnTo>
                  <a:pt x="8603" y="57146"/>
                </a:lnTo>
                <a:lnTo>
                  <a:pt x="925" y="97108"/>
                </a:lnTo>
                <a:lnTo>
                  <a:pt x="0" y="198755"/>
                </a:lnTo>
                <a:lnTo>
                  <a:pt x="101" y="210034"/>
                </a:lnTo>
                <a:lnTo>
                  <a:pt x="3519" y="256700"/>
                </a:lnTo>
                <a:lnTo>
                  <a:pt x="21431" y="296547"/>
                </a:lnTo>
                <a:lnTo>
                  <a:pt x="57050" y="322590"/>
                </a:lnTo>
                <a:lnTo>
                  <a:pt x="97251" y="330287"/>
                </a:lnTo>
                <a:lnTo>
                  <a:pt x="165543" y="331289"/>
                </a:lnTo>
                <a:lnTo>
                  <a:pt x="209935" y="331088"/>
                </a:lnTo>
                <a:lnTo>
                  <a:pt x="256603" y="327669"/>
                </a:lnTo>
                <a:lnTo>
                  <a:pt x="296446" y="309756"/>
                </a:lnTo>
                <a:lnTo>
                  <a:pt x="305224" y="301445"/>
                </a:lnTo>
                <a:lnTo>
                  <a:pt x="165543" y="301445"/>
                </a:lnTo>
                <a:lnTo>
                  <a:pt x="138883" y="301405"/>
                </a:lnTo>
                <a:lnTo>
                  <a:pt x="98612" y="300467"/>
                </a:lnTo>
                <a:lnTo>
                  <a:pt x="60128" y="291756"/>
                </a:lnTo>
                <a:lnTo>
                  <a:pt x="34674" y="258336"/>
                </a:lnTo>
                <a:lnTo>
                  <a:pt x="29953" y="210034"/>
                </a:lnTo>
                <a:lnTo>
                  <a:pt x="29842" y="198755"/>
                </a:lnTo>
                <a:lnTo>
                  <a:pt x="29953" y="121251"/>
                </a:lnTo>
                <a:lnTo>
                  <a:pt x="32993" y="79464"/>
                </a:lnTo>
                <a:lnTo>
                  <a:pt x="54615" y="43113"/>
                </a:lnTo>
                <a:lnTo>
                  <a:pt x="98612" y="30810"/>
                </a:lnTo>
                <a:lnTo>
                  <a:pt x="305224" y="29843"/>
                </a:lnTo>
                <a:lnTo>
                  <a:pt x="303378" y="27803"/>
                </a:lnTo>
                <a:lnTo>
                  <a:pt x="265799" y="5887"/>
                </a:lnTo>
                <a:lnTo>
                  <a:pt x="222039" y="508"/>
                </a:lnTo>
                <a:lnTo>
                  <a:pt x="209935" y="201"/>
                </a:lnTo>
                <a:lnTo>
                  <a:pt x="165543" y="0"/>
                </a:lnTo>
                <a:close/>
              </a:path>
              <a:path w="331470" h="331469">
                <a:moveTo>
                  <a:pt x="305224" y="29843"/>
                </a:moveTo>
                <a:lnTo>
                  <a:pt x="165543" y="29843"/>
                </a:lnTo>
                <a:lnTo>
                  <a:pt x="209046" y="30031"/>
                </a:lnTo>
                <a:lnTo>
                  <a:pt x="220871" y="30327"/>
                </a:lnTo>
                <a:lnTo>
                  <a:pt x="263236" y="36526"/>
                </a:lnTo>
                <a:lnTo>
                  <a:pt x="294667" y="67945"/>
                </a:lnTo>
                <a:lnTo>
                  <a:pt x="300859" y="110317"/>
                </a:lnTo>
                <a:lnTo>
                  <a:pt x="301243" y="198755"/>
                </a:lnTo>
                <a:lnTo>
                  <a:pt x="301132" y="210034"/>
                </a:lnTo>
                <a:lnTo>
                  <a:pt x="298096" y="251821"/>
                </a:lnTo>
                <a:lnTo>
                  <a:pt x="276493" y="288164"/>
                </a:lnTo>
                <a:lnTo>
                  <a:pt x="232485" y="300467"/>
                </a:lnTo>
                <a:lnTo>
                  <a:pt x="165543" y="301445"/>
                </a:lnTo>
                <a:lnTo>
                  <a:pt x="305224" y="301445"/>
                </a:lnTo>
                <a:lnTo>
                  <a:pt x="325310" y="265895"/>
                </a:lnTo>
                <a:lnTo>
                  <a:pt x="330688" y="222140"/>
                </a:lnTo>
                <a:lnTo>
                  <a:pt x="331089" y="198755"/>
                </a:lnTo>
                <a:lnTo>
                  <a:pt x="330990" y="121251"/>
                </a:lnTo>
                <a:lnTo>
                  <a:pt x="327573" y="74588"/>
                </a:lnTo>
                <a:lnTo>
                  <a:pt x="309656" y="34742"/>
                </a:lnTo>
                <a:lnTo>
                  <a:pt x="305224" y="29843"/>
                </a:lnTo>
                <a:close/>
              </a:path>
              <a:path w="331470" h="331469">
                <a:moveTo>
                  <a:pt x="165543" y="80582"/>
                </a:moveTo>
                <a:lnTo>
                  <a:pt x="132433" y="87265"/>
                </a:lnTo>
                <a:lnTo>
                  <a:pt x="105397" y="105494"/>
                </a:lnTo>
                <a:lnTo>
                  <a:pt x="87169" y="132534"/>
                </a:lnTo>
                <a:lnTo>
                  <a:pt x="80486" y="165650"/>
                </a:lnTo>
                <a:lnTo>
                  <a:pt x="87169" y="198755"/>
                </a:lnTo>
                <a:lnTo>
                  <a:pt x="105397" y="225791"/>
                </a:lnTo>
                <a:lnTo>
                  <a:pt x="132433" y="244022"/>
                </a:lnTo>
                <a:lnTo>
                  <a:pt x="165543" y="250707"/>
                </a:lnTo>
                <a:lnTo>
                  <a:pt x="198654" y="244022"/>
                </a:lnTo>
                <a:lnTo>
                  <a:pt x="225694" y="225791"/>
                </a:lnTo>
                <a:lnTo>
                  <a:pt x="229017" y="220863"/>
                </a:lnTo>
                <a:lnTo>
                  <a:pt x="165543" y="220863"/>
                </a:lnTo>
                <a:lnTo>
                  <a:pt x="144053" y="216525"/>
                </a:lnTo>
                <a:lnTo>
                  <a:pt x="126503" y="204694"/>
                </a:lnTo>
                <a:lnTo>
                  <a:pt x="114669" y="187145"/>
                </a:lnTo>
                <a:lnTo>
                  <a:pt x="110330" y="165650"/>
                </a:lnTo>
                <a:lnTo>
                  <a:pt x="114669" y="144156"/>
                </a:lnTo>
                <a:lnTo>
                  <a:pt x="126503" y="126606"/>
                </a:lnTo>
                <a:lnTo>
                  <a:pt x="144053" y="114775"/>
                </a:lnTo>
                <a:lnTo>
                  <a:pt x="165543" y="110437"/>
                </a:lnTo>
                <a:lnTo>
                  <a:pt x="229027" y="110437"/>
                </a:lnTo>
                <a:lnTo>
                  <a:pt x="225694" y="105494"/>
                </a:lnTo>
                <a:lnTo>
                  <a:pt x="198654" y="87265"/>
                </a:lnTo>
                <a:lnTo>
                  <a:pt x="165543" y="80582"/>
                </a:lnTo>
                <a:close/>
              </a:path>
              <a:path w="331470" h="331469">
                <a:moveTo>
                  <a:pt x="229027" y="110437"/>
                </a:moveTo>
                <a:lnTo>
                  <a:pt x="165543" y="110437"/>
                </a:lnTo>
                <a:lnTo>
                  <a:pt x="187034" y="114775"/>
                </a:lnTo>
                <a:lnTo>
                  <a:pt x="204588" y="126606"/>
                </a:lnTo>
                <a:lnTo>
                  <a:pt x="216426" y="144156"/>
                </a:lnTo>
                <a:lnTo>
                  <a:pt x="220767" y="165650"/>
                </a:lnTo>
                <a:lnTo>
                  <a:pt x="216426" y="187145"/>
                </a:lnTo>
                <a:lnTo>
                  <a:pt x="204588" y="204694"/>
                </a:lnTo>
                <a:lnTo>
                  <a:pt x="187034" y="216525"/>
                </a:lnTo>
                <a:lnTo>
                  <a:pt x="165543" y="220863"/>
                </a:lnTo>
                <a:lnTo>
                  <a:pt x="229017" y="220863"/>
                </a:lnTo>
                <a:lnTo>
                  <a:pt x="243926" y="198755"/>
                </a:lnTo>
                <a:lnTo>
                  <a:pt x="250611" y="165650"/>
                </a:lnTo>
                <a:lnTo>
                  <a:pt x="243926" y="132534"/>
                </a:lnTo>
                <a:lnTo>
                  <a:pt x="229027" y="110437"/>
                </a:lnTo>
                <a:close/>
              </a:path>
              <a:path w="331470" h="331469">
                <a:moveTo>
                  <a:pt x="253964" y="57348"/>
                </a:moveTo>
                <a:lnTo>
                  <a:pt x="246227" y="58911"/>
                </a:lnTo>
                <a:lnTo>
                  <a:pt x="239908" y="63172"/>
                </a:lnTo>
                <a:lnTo>
                  <a:pt x="235647" y="69491"/>
                </a:lnTo>
                <a:lnTo>
                  <a:pt x="234084" y="77228"/>
                </a:lnTo>
                <a:lnTo>
                  <a:pt x="235647" y="84966"/>
                </a:lnTo>
                <a:lnTo>
                  <a:pt x="239908" y="91285"/>
                </a:lnTo>
                <a:lnTo>
                  <a:pt x="246227" y="95546"/>
                </a:lnTo>
                <a:lnTo>
                  <a:pt x="253964" y="97108"/>
                </a:lnTo>
                <a:lnTo>
                  <a:pt x="261702" y="95546"/>
                </a:lnTo>
                <a:lnTo>
                  <a:pt x="268021" y="91285"/>
                </a:lnTo>
                <a:lnTo>
                  <a:pt x="272282" y="84966"/>
                </a:lnTo>
                <a:lnTo>
                  <a:pt x="273844" y="77228"/>
                </a:lnTo>
                <a:lnTo>
                  <a:pt x="272282" y="69491"/>
                </a:lnTo>
                <a:lnTo>
                  <a:pt x="268021" y="63172"/>
                </a:lnTo>
                <a:lnTo>
                  <a:pt x="261702" y="58911"/>
                </a:lnTo>
                <a:lnTo>
                  <a:pt x="253964" y="573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"/>
          <p:cNvSpPr txBox="1"/>
          <p:nvPr/>
        </p:nvSpPr>
        <p:spPr>
          <a:xfrm>
            <a:off x="7927903" y="17239698"/>
            <a:ext cx="2150654" cy="2039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@Lorem </a:t>
            </a: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ipsum dolor </a:t>
            </a:r>
            <a:r>
              <a:rPr sz="1250" spc="-5" dirty="0">
                <a:solidFill>
                  <a:srgbClr val="231F20"/>
                </a:solidFill>
                <a:latin typeface="Arial"/>
                <a:cs typeface="Arial"/>
              </a:rPr>
              <a:t>sit</a:t>
            </a:r>
            <a:r>
              <a:rPr sz="12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231F20"/>
                </a:solidFill>
                <a:latin typeface="Arial"/>
                <a:cs typeface="Arial"/>
              </a:rPr>
              <a:t>amet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5021214" y="17239698"/>
            <a:ext cx="260096" cy="260096"/>
            <a:chOff x="8122146" y="19388496"/>
            <a:chExt cx="325120" cy="325120"/>
          </a:xfrm>
        </p:grpSpPr>
        <p:sp>
          <p:nvSpPr>
            <p:cNvPr id="82" name="object 3"/>
            <p:cNvSpPr/>
            <p:nvPr/>
          </p:nvSpPr>
          <p:spPr>
            <a:xfrm>
              <a:off x="8122146" y="19388496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19">
                  <a:moveTo>
                    <a:pt x="207487" y="0"/>
                  </a:moveTo>
                  <a:lnTo>
                    <a:pt x="117478" y="0"/>
                  </a:lnTo>
                  <a:lnTo>
                    <a:pt x="71862" y="9267"/>
                  </a:lnTo>
                  <a:lnTo>
                    <a:pt x="34508" y="34500"/>
                  </a:lnTo>
                  <a:lnTo>
                    <a:pt x="9269" y="71847"/>
                  </a:lnTo>
                  <a:lnTo>
                    <a:pt x="0" y="117454"/>
                  </a:lnTo>
                  <a:lnTo>
                    <a:pt x="0" y="207475"/>
                  </a:lnTo>
                  <a:lnTo>
                    <a:pt x="9269" y="253085"/>
                  </a:lnTo>
                  <a:lnTo>
                    <a:pt x="34508" y="290440"/>
                  </a:lnTo>
                  <a:lnTo>
                    <a:pt x="71862" y="315682"/>
                  </a:lnTo>
                  <a:lnTo>
                    <a:pt x="117478" y="324953"/>
                  </a:lnTo>
                  <a:lnTo>
                    <a:pt x="207487" y="324953"/>
                  </a:lnTo>
                  <a:lnTo>
                    <a:pt x="253102" y="315682"/>
                  </a:lnTo>
                  <a:lnTo>
                    <a:pt x="290457" y="290440"/>
                  </a:lnTo>
                  <a:lnTo>
                    <a:pt x="315695" y="253085"/>
                  </a:lnTo>
                  <a:lnTo>
                    <a:pt x="324965" y="207475"/>
                  </a:lnTo>
                  <a:lnTo>
                    <a:pt x="324965" y="117454"/>
                  </a:lnTo>
                  <a:lnTo>
                    <a:pt x="315695" y="71847"/>
                  </a:lnTo>
                  <a:lnTo>
                    <a:pt x="290457" y="34500"/>
                  </a:lnTo>
                  <a:lnTo>
                    <a:pt x="253102" y="9267"/>
                  </a:lnTo>
                  <a:lnTo>
                    <a:pt x="207487" y="0"/>
                  </a:lnTo>
                  <a:close/>
                </a:path>
              </a:pathLst>
            </a:custGeom>
            <a:solidFill>
              <a:srgbClr val="00A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4"/>
            <p:cNvSpPr/>
            <p:nvPr/>
          </p:nvSpPr>
          <p:spPr>
            <a:xfrm>
              <a:off x="8164272" y="19453148"/>
              <a:ext cx="240707" cy="195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246"/>
          <p:cNvSpPr/>
          <p:nvPr/>
        </p:nvSpPr>
        <p:spPr>
          <a:xfrm>
            <a:off x="2793087" y="17242574"/>
            <a:ext cx="117348" cy="221488"/>
          </a:xfrm>
          <a:custGeom>
            <a:avLst/>
            <a:gdLst/>
            <a:ahLst/>
            <a:cxnLst/>
            <a:rect l="l" t="t" r="r" b="b"/>
            <a:pathLst>
              <a:path w="146685" h="276859">
                <a:moveTo>
                  <a:pt x="98065" y="137334"/>
                </a:moveTo>
                <a:lnTo>
                  <a:pt x="31395" y="137334"/>
                </a:lnTo>
                <a:lnTo>
                  <a:pt x="32564" y="138467"/>
                </a:lnTo>
                <a:lnTo>
                  <a:pt x="32445" y="255012"/>
                </a:lnTo>
                <a:lnTo>
                  <a:pt x="32313" y="274978"/>
                </a:lnTo>
                <a:lnTo>
                  <a:pt x="33149" y="276482"/>
                </a:lnTo>
                <a:lnTo>
                  <a:pt x="97418" y="276169"/>
                </a:lnTo>
                <a:lnTo>
                  <a:pt x="98361" y="275372"/>
                </a:lnTo>
                <a:lnTo>
                  <a:pt x="98288" y="255012"/>
                </a:lnTo>
                <a:lnTo>
                  <a:pt x="98230" y="138109"/>
                </a:lnTo>
                <a:lnTo>
                  <a:pt x="97502" y="138109"/>
                </a:lnTo>
                <a:lnTo>
                  <a:pt x="98065" y="137334"/>
                </a:lnTo>
                <a:close/>
              </a:path>
              <a:path w="146685" h="276859">
                <a:moveTo>
                  <a:pt x="97418" y="276169"/>
                </a:moveTo>
                <a:lnTo>
                  <a:pt x="65117" y="276169"/>
                </a:lnTo>
                <a:lnTo>
                  <a:pt x="78700" y="276225"/>
                </a:lnTo>
                <a:lnTo>
                  <a:pt x="97061" y="276470"/>
                </a:lnTo>
                <a:lnTo>
                  <a:pt x="97418" y="276169"/>
                </a:lnTo>
                <a:close/>
              </a:path>
              <a:path w="146685" h="276859">
                <a:moveTo>
                  <a:pt x="139890" y="138015"/>
                </a:moveTo>
                <a:lnTo>
                  <a:pt x="120698" y="138015"/>
                </a:lnTo>
                <a:lnTo>
                  <a:pt x="139506" y="138157"/>
                </a:lnTo>
                <a:lnTo>
                  <a:pt x="139890" y="138015"/>
                </a:lnTo>
                <a:close/>
              </a:path>
              <a:path w="146685" h="276859">
                <a:moveTo>
                  <a:pt x="141139" y="137107"/>
                </a:moveTo>
                <a:lnTo>
                  <a:pt x="98230" y="137107"/>
                </a:lnTo>
                <a:lnTo>
                  <a:pt x="98230" y="138106"/>
                </a:lnTo>
                <a:lnTo>
                  <a:pt x="139890" y="138015"/>
                </a:lnTo>
                <a:lnTo>
                  <a:pt x="141093" y="137572"/>
                </a:lnTo>
                <a:lnTo>
                  <a:pt x="141139" y="137107"/>
                </a:lnTo>
                <a:close/>
              </a:path>
              <a:path w="146685" h="276859">
                <a:moveTo>
                  <a:pt x="28023" y="137453"/>
                </a:moveTo>
                <a:lnTo>
                  <a:pt x="11920" y="137453"/>
                </a:lnTo>
                <a:lnTo>
                  <a:pt x="19593" y="137751"/>
                </a:lnTo>
                <a:lnTo>
                  <a:pt x="28023" y="137453"/>
                </a:lnTo>
                <a:close/>
              </a:path>
              <a:path w="146685" h="276859">
                <a:moveTo>
                  <a:pt x="918" y="90068"/>
                </a:moveTo>
                <a:lnTo>
                  <a:pt x="23" y="90927"/>
                </a:lnTo>
                <a:lnTo>
                  <a:pt x="121" y="123898"/>
                </a:lnTo>
                <a:lnTo>
                  <a:pt x="0" y="136916"/>
                </a:lnTo>
                <a:lnTo>
                  <a:pt x="1145" y="137668"/>
                </a:lnTo>
                <a:lnTo>
                  <a:pt x="11920" y="137453"/>
                </a:lnTo>
                <a:lnTo>
                  <a:pt x="28023" y="137453"/>
                </a:lnTo>
                <a:lnTo>
                  <a:pt x="31395" y="137334"/>
                </a:lnTo>
                <a:lnTo>
                  <a:pt x="98065" y="137334"/>
                </a:lnTo>
                <a:lnTo>
                  <a:pt x="98230" y="137107"/>
                </a:lnTo>
                <a:lnTo>
                  <a:pt x="141139" y="137107"/>
                </a:lnTo>
                <a:lnTo>
                  <a:pt x="142449" y="123898"/>
                </a:lnTo>
                <a:lnTo>
                  <a:pt x="143511" y="113768"/>
                </a:lnTo>
                <a:lnTo>
                  <a:pt x="144636" y="103641"/>
                </a:lnTo>
                <a:lnTo>
                  <a:pt x="145835" y="93517"/>
                </a:lnTo>
                <a:lnTo>
                  <a:pt x="146219" y="90462"/>
                </a:lnTo>
                <a:lnTo>
                  <a:pt x="31944" y="90462"/>
                </a:lnTo>
                <a:lnTo>
                  <a:pt x="27827" y="90283"/>
                </a:lnTo>
                <a:lnTo>
                  <a:pt x="11741" y="90283"/>
                </a:lnTo>
                <a:lnTo>
                  <a:pt x="918" y="90068"/>
                </a:lnTo>
                <a:close/>
              </a:path>
              <a:path w="146685" h="276859">
                <a:moveTo>
                  <a:pt x="116202" y="71"/>
                </a:moveTo>
                <a:lnTo>
                  <a:pt x="76293" y="2038"/>
                </a:lnTo>
                <a:lnTo>
                  <a:pt x="39895" y="27965"/>
                </a:lnTo>
                <a:lnTo>
                  <a:pt x="32657" y="78672"/>
                </a:lnTo>
                <a:lnTo>
                  <a:pt x="32791" y="85343"/>
                </a:lnTo>
                <a:lnTo>
                  <a:pt x="32886" y="89042"/>
                </a:lnTo>
                <a:lnTo>
                  <a:pt x="31944" y="90462"/>
                </a:lnTo>
                <a:lnTo>
                  <a:pt x="146219" y="90462"/>
                </a:lnTo>
                <a:lnTo>
                  <a:pt x="146142" y="90068"/>
                </a:lnTo>
                <a:lnTo>
                  <a:pt x="145537" y="89698"/>
                </a:lnTo>
                <a:lnTo>
                  <a:pt x="97228" y="89698"/>
                </a:lnTo>
                <a:lnTo>
                  <a:pt x="97346" y="85343"/>
                </a:lnTo>
                <a:lnTo>
                  <a:pt x="97471" y="77635"/>
                </a:lnTo>
                <a:lnTo>
                  <a:pt x="97096" y="70522"/>
                </a:lnTo>
                <a:lnTo>
                  <a:pt x="98409" y="52301"/>
                </a:lnTo>
                <a:lnTo>
                  <a:pt x="105342" y="47050"/>
                </a:lnTo>
                <a:lnTo>
                  <a:pt x="145924" y="46991"/>
                </a:lnTo>
                <a:lnTo>
                  <a:pt x="146689" y="46358"/>
                </a:lnTo>
                <a:lnTo>
                  <a:pt x="146665" y="799"/>
                </a:lnTo>
                <a:lnTo>
                  <a:pt x="145986" y="76"/>
                </a:lnTo>
                <a:lnTo>
                  <a:pt x="116202" y="71"/>
                </a:lnTo>
                <a:close/>
              </a:path>
              <a:path w="146685" h="276859">
                <a:moveTo>
                  <a:pt x="19593" y="89925"/>
                </a:moveTo>
                <a:lnTo>
                  <a:pt x="11741" y="90283"/>
                </a:lnTo>
                <a:lnTo>
                  <a:pt x="27827" y="90283"/>
                </a:lnTo>
                <a:lnTo>
                  <a:pt x="19593" y="89925"/>
                </a:lnTo>
                <a:close/>
              </a:path>
              <a:path w="146685" h="276859">
                <a:moveTo>
                  <a:pt x="99185" y="89495"/>
                </a:moveTo>
                <a:lnTo>
                  <a:pt x="97228" y="89698"/>
                </a:lnTo>
                <a:lnTo>
                  <a:pt x="145537" y="89698"/>
                </a:lnTo>
                <a:lnTo>
                  <a:pt x="145239" y="89516"/>
                </a:lnTo>
                <a:lnTo>
                  <a:pt x="99185" y="89495"/>
                </a:lnTo>
                <a:close/>
              </a:path>
              <a:path w="146685" h="276859">
                <a:moveTo>
                  <a:pt x="144971" y="89352"/>
                </a:moveTo>
                <a:lnTo>
                  <a:pt x="141081" y="89412"/>
                </a:lnTo>
                <a:lnTo>
                  <a:pt x="121223" y="89516"/>
                </a:lnTo>
                <a:lnTo>
                  <a:pt x="145239" y="89516"/>
                </a:lnTo>
                <a:lnTo>
                  <a:pt x="144971" y="89352"/>
                </a:lnTo>
                <a:close/>
              </a:path>
              <a:path w="146685" h="276859">
                <a:moveTo>
                  <a:pt x="145924" y="46991"/>
                </a:moveTo>
                <a:lnTo>
                  <a:pt x="130013" y="46991"/>
                </a:lnTo>
                <a:lnTo>
                  <a:pt x="145794" y="47098"/>
                </a:lnTo>
                <a:lnTo>
                  <a:pt x="145924" y="46991"/>
                </a:lnTo>
                <a:close/>
              </a:path>
              <a:path w="146685" h="276859">
                <a:moveTo>
                  <a:pt x="145913" y="0"/>
                </a:moveTo>
                <a:lnTo>
                  <a:pt x="129795" y="76"/>
                </a:lnTo>
                <a:lnTo>
                  <a:pt x="145986" y="76"/>
                </a:lnTo>
                <a:close/>
              </a:path>
            </a:pathLst>
          </a:custGeom>
          <a:solidFill>
            <a:srgbClr val="1771A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8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36</Words>
  <Application>Microsoft Office PowerPoint</Application>
  <PresentationFormat>自訂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10</cp:revision>
  <dcterms:created xsi:type="dcterms:W3CDTF">2021-09-29T10:13:37Z</dcterms:created>
  <dcterms:modified xsi:type="dcterms:W3CDTF">2021-10-10T08:03:34Z</dcterms:modified>
</cp:coreProperties>
</file>