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4199513" cy="48960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>
        <p:scale>
          <a:sx n="20" d="100"/>
          <a:sy n="20" d="100"/>
        </p:scale>
        <p:origin x="1902" y="-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版面配置區 2"/>
          <p:cNvSpPr>
            <a:spLocks noGrp="1"/>
          </p:cNvSpPr>
          <p:nvPr>
            <p:ph type="body" sz="quarter" idx="21" hasCustomPrompt="1"/>
          </p:nvPr>
        </p:nvSpPr>
        <p:spPr>
          <a:xfrm>
            <a:off x="5680436" y="3576909"/>
            <a:ext cx="22905449" cy="502280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9500"/>
              </a:lnSpc>
              <a:buNone/>
              <a:defRPr sz="19500" b="1" spc="-164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</a:t>
            </a:r>
            <a:r>
              <a:rPr lang="en-US" altLang="zh-TW" dirty="0" smtClean="0"/>
              <a:t>Headline </a:t>
            </a:r>
            <a:r>
              <a:rPr lang="en-US" altLang="zh-TW" dirty="0" smtClean="0"/>
              <a:t>text </a:t>
            </a:r>
            <a:r>
              <a:rPr lang="en-US" altLang="zh-TW" dirty="0" smtClean="0"/>
              <a:t>here</a:t>
            </a:r>
            <a:endParaRPr lang="zh-TW" altLang="en-US" dirty="0" smtClean="0"/>
          </a:p>
        </p:txBody>
      </p:sp>
      <p:sp>
        <p:nvSpPr>
          <p:cNvPr id="9" name="文字版面配置區 9"/>
          <p:cNvSpPr>
            <a:spLocks noGrp="1"/>
          </p:cNvSpPr>
          <p:nvPr>
            <p:ph type="body" sz="quarter" idx="22" hasCustomPrompt="1"/>
          </p:nvPr>
        </p:nvSpPr>
        <p:spPr>
          <a:xfrm>
            <a:off x="5680436" y="8647841"/>
            <a:ext cx="18702611" cy="396354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11000"/>
              </a:lnSpc>
              <a:buNone/>
              <a:defRPr sz="110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banner title here or event date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41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88"/>
            <a:ext cx="34201038" cy="489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37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3419947" rtl="0" eaLnBrk="1" latinLnBrk="0" hangingPunct="1">
        <a:lnSpc>
          <a:spcPct val="90000"/>
        </a:lnSpc>
        <a:spcBef>
          <a:spcPct val="0"/>
        </a:spcBef>
        <a:buNone/>
        <a:defRPr sz="16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4987" indent="-854987" algn="l" defTabSz="3419947" rtl="0" eaLnBrk="1" latinLnBrk="0" hangingPunct="1">
        <a:lnSpc>
          <a:spcPct val="90000"/>
        </a:lnSpc>
        <a:spcBef>
          <a:spcPts val="3740"/>
        </a:spcBef>
        <a:buFont typeface="Arial" panose="020B0604020202020204" pitchFamily="34" charset="0"/>
        <a:buChar char="•"/>
        <a:defRPr sz="10472" kern="1200">
          <a:solidFill>
            <a:schemeClr val="tx1"/>
          </a:solidFill>
          <a:latin typeface="+mn-lt"/>
          <a:ea typeface="+mn-ea"/>
          <a:cs typeface="+mn-cs"/>
        </a:defRPr>
      </a:lvl1pPr>
      <a:lvl2pPr marL="2564961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8976" kern="1200">
          <a:solidFill>
            <a:schemeClr val="tx1"/>
          </a:solidFill>
          <a:latin typeface="+mn-lt"/>
          <a:ea typeface="+mn-ea"/>
          <a:cs typeface="+mn-cs"/>
        </a:defRPr>
      </a:lvl2pPr>
      <a:lvl3pPr marL="4274934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7480" kern="1200">
          <a:solidFill>
            <a:schemeClr val="tx1"/>
          </a:solidFill>
          <a:latin typeface="+mn-lt"/>
          <a:ea typeface="+mn-ea"/>
          <a:cs typeface="+mn-cs"/>
        </a:defRPr>
      </a:lvl3pPr>
      <a:lvl4pPr marL="5984908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7694882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9404855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1114829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2824803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4534777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1pPr>
      <a:lvl2pPr marL="1709974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2pPr>
      <a:lvl3pPr marL="3419947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3pPr>
      <a:lvl4pPr marL="5129921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6839895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8549869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0259842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1969816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367979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zh-TW" dirty="0"/>
              <a:t>Place the 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zh-TW" dirty="0"/>
              <a:t>Insert sub-heading banner title here or event date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1796132" y="44479028"/>
            <a:ext cx="6817018" cy="2206659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7135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13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2</cp:revision>
  <dcterms:created xsi:type="dcterms:W3CDTF">2021-10-10T04:01:56Z</dcterms:created>
  <dcterms:modified xsi:type="dcterms:W3CDTF">2021-10-10T04:10:43Z</dcterms:modified>
</cp:coreProperties>
</file>