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9" r:id="rId2"/>
  </p:sldIdLst>
  <p:sldSz cx="34199513" cy="48960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>
        <p:scale>
          <a:sx n="10" d="100"/>
          <a:sy n="10" d="100"/>
        </p:scale>
        <p:origin x="3024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3269E-4546-4F05-9F05-F84E0018BE23}" type="datetimeFigureOut">
              <a:rPr lang="zh-HK" altLang="en-US" smtClean="0"/>
              <a:t>10/10/2021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66E63-BBCB-464E-94C6-18AF8B70DCA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8295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3038837" y="5154382"/>
            <a:ext cx="18057678" cy="82086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9500"/>
              </a:lnSpc>
              <a:buNone/>
              <a:defRPr sz="19500" b="1" spc="-164" baseline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r>
              <a:rPr lang="en-US" altLang="zh-TW" dirty="0" smtClean="0"/>
              <a:t>Headline </a:t>
            </a:r>
            <a:r>
              <a:rPr lang="en-US" altLang="zh-TW" dirty="0" smtClean="0"/>
              <a:t>text </a:t>
            </a:r>
            <a:r>
              <a:rPr lang="en-US" altLang="zh-TW" dirty="0" smtClean="0"/>
              <a:t>here</a:t>
            </a:r>
            <a:endParaRPr lang="zh-TW" altLang="en-US" dirty="0" smtClean="0"/>
          </a:p>
        </p:txBody>
      </p:sp>
      <p:sp>
        <p:nvSpPr>
          <p:cNvPr id="9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3038837" y="31176302"/>
            <a:ext cx="12375334" cy="631638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1000"/>
              </a:lnSpc>
              <a:buNone/>
              <a:defRPr sz="100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</a:t>
            </a:r>
            <a:r>
              <a:rPr lang="en-US" altLang="zh-TW" dirty="0" smtClean="0"/>
              <a:t>the </a:t>
            </a:r>
            <a:br>
              <a:rPr lang="en-US" altLang="zh-TW" dirty="0" smtClean="0"/>
            </a:br>
            <a:r>
              <a:rPr lang="en-US" altLang="zh-TW" dirty="0" smtClean="0"/>
              <a:t>sub-heading and content here</a:t>
            </a:r>
          </a:p>
        </p:txBody>
      </p:sp>
    </p:spTree>
    <p:extLst>
      <p:ext uri="{BB962C8B-B14F-4D97-AF65-F5344CB8AC3E}">
        <p14:creationId xmlns:p14="http://schemas.microsoft.com/office/powerpoint/2010/main" val="34041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70"/>
            <a:ext cx="34199513" cy="4895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37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419947" rtl="0" eaLnBrk="1" latinLnBrk="0" hangingPunct="1">
        <a:lnSpc>
          <a:spcPct val="90000"/>
        </a:lnSpc>
        <a:spcBef>
          <a:spcPct val="0"/>
        </a:spcBef>
        <a:buNone/>
        <a:defRPr sz="16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87" indent="-854987" algn="l" defTabSz="3419947" rtl="0" eaLnBrk="1" latinLnBrk="0" hangingPunct="1">
        <a:lnSpc>
          <a:spcPct val="90000"/>
        </a:lnSpc>
        <a:spcBef>
          <a:spcPts val="3740"/>
        </a:spcBef>
        <a:buFont typeface="Arial" panose="020B0604020202020204" pitchFamily="34" charset="0"/>
        <a:buChar char="•"/>
        <a:defRPr sz="10472" kern="1200">
          <a:solidFill>
            <a:schemeClr val="tx1"/>
          </a:solidFill>
          <a:latin typeface="+mn-lt"/>
          <a:ea typeface="+mn-ea"/>
          <a:cs typeface="+mn-cs"/>
        </a:defRPr>
      </a:lvl1pPr>
      <a:lvl2pPr marL="2564961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8976" kern="1200">
          <a:solidFill>
            <a:schemeClr val="tx1"/>
          </a:solidFill>
          <a:latin typeface="+mn-lt"/>
          <a:ea typeface="+mn-ea"/>
          <a:cs typeface="+mn-cs"/>
        </a:defRPr>
      </a:lvl2pPr>
      <a:lvl3pPr marL="4274934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7480" kern="1200">
          <a:solidFill>
            <a:schemeClr val="tx1"/>
          </a:solidFill>
          <a:latin typeface="+mn-lt"/>
          <a:ea typeface="+mn-ea"/>
          <a:cs typeface="+mn-cs"/>
        </a:defRPr>
      </a:lvl3pPr>
      <a:lvl4pPr marL="5984908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7694882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9404855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1114829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2824803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4534777" indent="-854987" algn="l" defTabSz="3419947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1pPr>
      <a:lvl2pPr marL="1709974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2pPr>
      <a:lvl3pPr marL="3419947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3pPr>
      <a:lvl4pPr marL="5129921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4pPr>
      <a:lvl5pPr marL="6839895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5pPr>
      <a:lvl6pPr marL="8549869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6pPr>
      <a:lvl7pPr marL="10259842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7pPr>
      <a:lvl8pPr marL="11969816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8pPr>
      <a:lvl9pPr marL="13679790" algn="l" defTabSz="3419947" rtl="0" eaLnBrk="1" latinLnBrk="0" hangingPunct="1">
        <a:defRPr sz="67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/>
              <a:t>Place the Headline text here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>
          <a:xfrm>
            <a:off x="3038837" y="31176303"/>
            <a:ext cx="12375334" cy="4790098"/>
          </a:xfrm>
        </p:spPr>
        <p:txBody>
          <a:bodyPr/>
          <a:lstStyle/>
          <a:p>
            <a:r>
              <a:rPr lang="en-US" altLang="zh-TW" dirty="0"/>
              <a:t>Insert the </a:t>
            </a:r>
            <a:br>
              <a:rPr lang="en-US" altLang="zh-TW" dirty="0"/>
            </a:br>
            <a:r>
              <a:rPr lang="en-US" altLang="zh-TW" dirty="0"/>
              <a:t>sub-heading and content here</a:t>
            </a:r>
          </a:p>
          <a:p>
            <a:endParaRPr lang="zh-HK" altLang="en-US" dirty="0"/>
          </a:p>
        </p:txBody>
      </p:sp>
      <p:sp>
        <p:nvSpPr>
          <p:cNvPr id="60" name="AutoShape 48"/>
          <p:cNvSpPr>
            <a:spLocks noChangeAspect="1" noChangeArrowheads="1" noTextEdit="1"/>
          </p:cNvSpPr>
          <p:nvPr/>
        </p:nvSpPr>
        <p:spPr bwMode="auto">
          <a:xfrm>
            <a:off x="25603189" y="2024742"/>
            <a:ext cx="1389531" cy="2179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 sz="2095"/>
          </a:p>
        </p:txBody>
      </p:sp>
      <p:grpSp>
        <p:nvGrpSpPr>
          <p:cNvPr id="74" name="群組 73"/>
          <p:cNvGrpSpPr/>
          <p:nvPr/>
        </p:nvGrpSpPr>
        <p:grpSpPr>
          <a:xfrm>
            <a:off x="25603189" y="2024742"/>
            <a:ext cx="6817018" cy="2206659"/>
            <a:chOff x="25603189" y="2024742"/>
            <a:chExt cx="6817018" cy="2206659"/>
          </a:xfrm>
        </p:grpSpPr>
        <p:grpSp>
          <p:nvGrpSpPr>
            <p:cNvPr id="73" name="群組 72"/>
            <p:cNvGrpSpPr/>
            <p:nvPr/>
          </p:nvGrpSpPr>
          <p:grpSpPr>
            <a:xfrm>
              <a:off x="25603189" y="2024742"/>
              <a:ext cx="1389531" cy="2179197"/>
              <a:chOff x="25603189" y="2024742"/>
              <a:chExt cx="1389531" cy="2179197"/>
            </a:xfrm>
          </p:grpSpPr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5911974" y="2965508"/>
                <a:ext cx="770145" cy="1238431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948301" y="2024742"/>
                <a:ext cx="702940" cy="389536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995527" y="2434491"/>
                <a:ext cx="603038" cy="34912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6017324" y="2489614"/>
                <a:ext cx="559445" cy="33073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050018" y="2544737"/>
                <a:ext cx="494055" cy="25724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095428" y="2592509"/>
                <a:ext cx="403236" cy="20212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6171716" y="2640283"/>
                <a:ext cx="252477" cy="27562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5603189" y="2682543"/>
                <a:ext cx="1389531" cy="242541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5650415" y="2882825"/>
                <a:ext cx="332398" cy="1157584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5830237" y="2882825"/>
                <a:ext cx="245212" cy="1003239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26611281" y="2882825"/>
                <a:ext cx="334214" cy="1157584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26518644" y="2882825"/>
                <a:ext cx="245212" cy="1003239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27251595" y="2716133"/>
              <a:ext cx="5168612" cy="1515268"/>
              <a:chOff x="2303344" y="1327780"/>
              <a:chExt cx="3036401" cy="879973"/>
            </a:xfrm>
            <a:solidFill>
              <a:schemeClr val="bg1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27251595" y="2084249"/>
              <a:ext cx="3522730" cy="458257"/>
              <a:chOff x="1737116" y="4501972"/>
              <a:chExt cx="3000417" cy="385839"/>
            </a:xfrm>
            <a:solidFill>
              <a:schemeClr val="bg1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147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12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7</cp:revision>
  <dcterms:created xsi:type="dcterms:W3CDTF">2021-10-10T04:01:56Z</dcterms:created>
  <dcterms:modified xsi:type="dcterms:W3CDTF">2021-10-10T04:23:54Z</dcterms:modified>
</cp:coreProperties>
</file>