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9" r:id="rId2"/>
  </p:sldIdLst>
  <p:sldSz cx="34199513" cy="4896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>
        <p:scale>
          <a:sx n="10" d="100"/>
          <a:sy n="10" d="100"/>
        </p:scale>
        <p:origin x="3024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3269E-4546-4F05-9F05-F84E0018BE23}" type="datetimeFigureOut">
              <a:rPr lang="zh-HK" altLang="en-US" smtClean="0"/>
              <a:t>10/10/2021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66E63-BBCB-464E-94C6-18AF8B70DCA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829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3038837" y="5154382"/>
            <a:ext cx="18057678" cy="82086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9500"/>
              </a:lnSpc>
              <a:buNone/>
              <a:defRPr sz="19500" b="1" spc="-164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r>
              <a:rPr lang="en-US" altLang="zh-TW" dirty="0" smtClean="0"/>
              <a:t>Headline </a:t>
            </a:r>
            <a:r>
              <a:rPr lang="en-US" altLang="zh-TW" dirty="0" smtClean="0"/>
              <a:t>text </a:t>
            </a: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  <p:sp>
        <p:nvSpPr>
          <p:cNvPr id="9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3038837" y="31176302"/>
            <a:ext cx="12375334" cy="631638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0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</a:t>
            </a:r>
            <a:r>
              <a:rPr lang="en-US" altLang="zh-TW" dirty="0" smtClean="0"/>
              <a:t>the </a:t>
            </a:r>
            <a:br>
              <a:rPr lang="en-US" altLang="zh-TW" dirty="0" smtClean="0"/>
            </a:br>
            <a:r>
              <a:rPr lang="en-US" altLang="zh-TW" dirty="0" smtClean="0"/>
              <a:t>sub-heading and content here</a:t>
            </a:r>
          </a:p>
        </p:txBody>
      </p:sp>
    </p:spTree>
    <p:extLst>
      <p:ext uri="{BB962C8B-B14F-4D97-AF65-F5344CB8AC3E}">
        <p14:creationId xmlns:p14="http://schemas.microsoft.com/office/powerpoint/2010/main" val="34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0"/>
            <a:ext cx="34199513" cy="4895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>
          <a:xfrm>
            <a:off x="3038837" y="31176303"/>
            <a:ext cx="12375334" cy="4790098"/>
          </a:xfrm>
        </p:spPr>
        <p:txBody>
          <a:bodyPr/>
          <a:lstStyle/>
          <a:p>
            <a:r>
              <a:rPr lang="en-US" altLang="zh-TW" dirty="0"/>
              <a:t>Insert the </a:t>
            </a:r>
            <a:br>
              <a:rPr lang="en-US" altLang="zh-TW" dirty="0"/>
            </a:br>
            <a:r>
              <a:rPr lang="en-US" altLang="zh-TW" dirty="0"/>
              <a:t>sub-heading and content here</a:t>
            </a:r>
          </a:p>
          <a:p>
            <a:endParaRPr lang="zh-HK" altLang="en-US" dirty="0"/>
          </a:p>
        </p:txBody>
      </p:sp>
      <p:sp>
        <p:nvSpPr>
          <p:cNvPr id="60" name="AutoShape 48"/>
          <p:cNvSpPr>
            <a:spLocks noChangeAspect="1" noChangeArrowheads="1" noTextEdit="1"/>
          </p:cNvSpPr>
          <p:nvPr/>
        </p:nvSpPr>
        <p:spPr bwMode="auto">
          <a:xfrm>
            <a:off x="25603189" y="2024742"/>
            <a:ext cx="1389531" cy="217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 sz="2095"/>
          </a:p>
        </p:txBody>
      </p:sp>
      <p:grpSp>
        <p:nvGrpSpPr>
          <p:cNvPr id="74" name="群組 73"/>
          <p:cNvGrpSpPr/>
          <p:nvPr/>
        </p:nvGrpSpPr>
        <p:grpSpPr>
          <a:xfrm>
            <a:off x="25603189" y="2024742"/>
            <a:ext cx="6817018" cy="2206659"/>
            <a:chOff x="25603189" y="2024742"/>
            <a:chExt cx="6817018" cy="2206659"/>
          </a:xfrm>
        </p:grpSpPr>
        <p:grpSp>
          <p:nvGrpSpPr>
            <p:cNvPr id="73" name="群組 72"/>
            <p:cNvGrpSpPr/>
            <p:nvPr/>
          </p:nvGrpSpPr>
          <p:grpSpPr>
            <a:xfrm>
              <a:off x="25603189" y="2024742"/>
              <a:ext cx="1389531" cy="2179197"/>
              <a:chOff x="25603189" y="2024742"/>
              <a:chExt cx="1389531" cy="2179197"/>
            </a:xfrm>
          </p:grpSpPr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5911974" y="2965508"/>
                <a:ext cx="770145" cy="1238431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948301" y="2024742"/>
                <a:ext cx="702940" cy="389536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995527" y="2434491"/>
                <a:ext cx="603038" cy="34912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6017324" y="2489614"/>
                <a:ext cx="559445" cy="33073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050018" y="2544737"/>
                <a:ext cx="494055" cy="25724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095428" y="2592509"/>
                <a:ext cx="403236" cy="20212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6171716" y="2640283"/>
                <a:ext cx="252477" cy="27562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5603189" y="2682543"/>
                <a:ext cx="1389531" cy="242541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5650415" y="2882825"/>
                <a:ext cx="332398" cy="1157584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5830237" y="2882825"/>
                <a:ext cx="245212" cy="1003239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26611281" y="2882825"/>
                <a:ext cx="334214" cy="1157584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26518644" y="2882825"/>
                <a:ext cx="245212" cy="1003239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27251595" y="2716133"/>
              <a:ext cx="5168612" cy="1515268"/>
              <a:chOff x="2303344" y="1327780"/>
              <a:chExt cx="3036401" cy="879973"/>
            </a:xfrm>
            <a:solidFill>
              <a:schemeClr val="bg1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27251595" y="2084249"/>
              <a:ext cx="3522730" cy="458257"/>
              <a:chOff x="1737116" y="4501972"/>
              <a:chExt cx="3000417" cy="385839"/>
            </a:xfrm>
            <a:solidFill>
              <a:schemeClr val="bg1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147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12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7</cp:revision>
  <dcterms:created xsi:type="dcterms:W3CDTF">2021-10-10T04:01:56Z</dcterms:created>
  <dcterms:modified xsi:type="dcterms:W3CDTF">2021-10-10T04:23:54Z</dcterms:modified>
</cp:coreProperties>
</file>