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2" r:id="rId2"/>
  </p:sldIdLst>
  <p:sldSz cx="34199513" cy="48960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>
        <p:scale>
          <a:sx n="20" d="100"/>
          <a:sy n="20" d="100"/>
        </p:scale>
        <p:origin x="1902" y="-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1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3269E-4546-4F05-9F05-F84E0018BE23}" type="datetimeFigureOut">
              <a:rPr lang="zh-HK" altLang="en-US" smtClean="0"/>
              <a:t>10/10/2021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66E63-BBCB-464E-94C6-18AF8B70DCA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78295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版面配置區 2"/>
          <p:cNvSpPr>
            <a:spLocks noGrp="1"/>
          </p:cNvSpPr>
          <p:nvPr>
            <p:ph type="body" sz="quarter" idx="21" hasCustomPrompt="1"/>
          </p:nvPr>
        </p:nvSpPr>
        <p:spPr>
          <a:xfrm>
            <a:off x="2755808" y="11272155"/>
            <a:ext cx="23282821" cy="549184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9500"/>
              </a:lnSpc>
              <a:buNone/>
              <a:defRPr sz="19500" b="1" spc="-164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text here</a:t>
            </a:r>
            <a:endParaRPr lang="zh-TW" altLang="en-US" dirty="0" smtClean="0"/>
          </a:p>
        </p:txBody>
      </p:sp>
      <p:sp>
        <p:nvSpPr>
          <p:cNvPr id="9" name="文字版面配置區 9"/>
          <p:cNvSpPr>
            <a:spLocks noGrp="1"/>
          </p:cNvSpPr>
          <p:nvPr>
            <p:ph type="body" sz="quarter" idx="22" hasCustomPrompt="1"/>
          </p:nvPr>
        </p:nvSpPr>
        <p:spPr>
          <a:xfrm>
            <a:off x="2755808" y="16764001"/>
            <a:ext cx="19233334" cy="37591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1000"/>
              </a:lnSpc>
              <a:buNone/>
              <a:defRPr sz="110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the </a:t>
            </a:r>
            <a:r>
              <a:rPr lang="en-US" altLang="zh-TW" dirty="0" smtClean="0"/>
              <a:t>sub-heading </a:t>
            </a:r>
            <a:r>
              <a:rPr lang="en-US" altLang="zh-TW" dirty="0" smtClean="0"/>
              <a:t>and content here</a:t>
            </a:r>
          </a:p>
        </p:txBody>
      </p:sp>
      <p:sp>
        <p:nvSpPr>
          <p:cNvPr id="4" name="文字版面配置區 9"/>
          <p:cNvSpPr>
            <a:spLocks noGrp="1"/>
          </p:cNvSpPr>
          <p:nvPr>
            <p:ph type="body" sz="quarter" idx="23" hasCustomPrompt="1"/>
          </p:nvPr>
        </p:nvSpPr>
        <p:spPr>
          <a:xfrm>
            <a:off x="6805295" y="40436801"/>
            <a:ext cx="19233334" cy="225124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1000"/>
              </a:lnSpc>
              <a:buNone/>
              <a:defRPr sz="110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the </a:t>
            </a:r>
            <a:r>
              <a:rPr lang="en-US" altLang="zh-TW" dirty="0" smtClean="0"/>
              <a:t>content </a:t>
            </a:r>
            <a:r>
              <a:rPr lang="en-US" altLang="zh-TW" dirty="0" smtClean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4041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0"/>
            <a:ext cx="34204090" cy="4895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37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3419947" rtl="0" eaLnBrk="1" latinLnBrk="0" hangingPunct="1">
        <a:lnSpc>
          <a:spcPct val="90000"/>
        </a:lnSpc>
        <a:spcBef>
          <a:spcPct val="0"/>
        </a:spcBef>
        <a:buNone/>
        <a:defRPr sz="16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4987" indent="-854987" algn="l" defTabSz="3419947" rtl="0" eaLnBrk="1" latinLnBrk="0" hangingPunct="1">
        <a:lnSpc>
          <a:spcPct val="90000"/>
        </a:lnSpc>
        <a:spcBef>
          <a:spcPts val="3740"/>
        </a:spcBef>
        <a:buFont typeface="Arial" panose="020B0604020202020204" pitchFamily="34" charset="0"/>
        <a:buChar char="•"/>
        <a:defRPr sz="10472" kern="1200">
          <a:solidFill>
            <a:schemeClr val="tx1"/>
          </a:solidFill>
          <a:latin typeface="+mn-lt"/>
          <a:ea typeface="+mn-ea"/>
          <a:cs typeface="+mn-cs"/>
        </a:defRPr>
      </a:lvl1pPr>
      <a:lvl2pPr marL="2564961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8976" kern="1200">
          <a:solidFill>
            <a:schemeClr val="tx1"/>
          </a:solidFill>
          <a:latin typeface="+mn-lt"/>
          <a:ea typeface="+mn-ea"/>
          <a:cs typeface="+mn-cs"/>
        </a:defRPr>
      </a:lvl2pPr>
      <a:lvl3pPr marL="4274934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7480" kern="1200">
          <a:solidFill>
            <a:schemeClr val="tx1"/>
          </a:solidFill>
          <a:latin typeface="+mn-lt"/>
          <a:ea typeface="+mn-ea"/>
          <a:cs typeface="+mn-cs"/>
        </a:defRPr>
      </a:lvl3pPr>
      <a:lvl4pPr marL="5984908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7694882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9404855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1114829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2824803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4534777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1pPr>
      <a:lvl2pPr marL="1709974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2pPr>
      <a:lvl3pPr marL="3419947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3pPr>
      <a:lvl4pPr marL="5129921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6839895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8549869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0259842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1969816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367979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zh-TW" dirty="0"/>
              <a:t>Place the 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zh-TW" dirty="0"/>
              <a:t>Insert the sub-heading and content here</a:t>
            </a:r>
          </a:p>
          <a:p>
            <a:endParaRPr lang="zh-HK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23"/>
          </p:nvPr>
        </p:nvSpPr>
        <p:spPr>
          <a:xfrm>
            <a:off x="7394657" y="40442607"/>
            <a:ext cx="19233334" cy="2251241"/>
          </a:xfrm>
        </p:spPr>
        <p:txBody>
          <a:bodyPr/>
          <a:lstStyle/>
          <a:p>
            <a:r>
              <a:rPr lang="en-US" altLang="zh-TW" dirty="0"/>
              <a:t>Insert the content here</a:t>
            </a:r>
          </a:p>
          <a:p>
            <a:endParaRPr lang="zh-HK" altLang="en-US" dirty="0"/>
          </a:p>
        </p:txBody>
      </p:sp>
      <p:grpSp>
        <p:nvGrpSpPr>
          <p:cNvPr id="5" name="群組 4"/>
          <p:cNvGrpSpPr>
            <a:grpSpLocks noChangeAspect="1"/>
          </p:cNvGrpSpPr>
          <p:nvPr/>
        </p:nvGrpSpPr>
        <p:grpSpPr>
          <a:xfrm>
            <a:off x="1512277" y="1894114"/>
            <a:ext cx="6817018" cy="2206659"/>
            <a:chOff x="2110109" y="1943024"/>
            <a:chExt cx="8009578" cy="2562980"/>
          </a:xfrm>
        </p:grpSpPr>
        <p:grpSp>
          <p:nvGrpSpPr>
            <p:cNvPr id="6" name="群組 5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1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3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7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5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50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0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7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9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7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8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6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8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9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4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  <p:grpSp>
        <p:nvGrpSpPr>
          <p:cNvPr id="74" name="群組 73"/>
          <p:cNvGrpSpPr/>
          <p:nvPr/>
        </p:nvGrpSpPr>
        <p:grpSpPr>
          <a:xfrm>
            <a:off x="7353130" y="46702613"/>
            <a:ext cx="18845560" cy="1132673"/>
            <a:chOff x="3867831" y="41140223"/>
            <a:chExt cx="18845560" cy="1132673"/>
          </a:xfrm>
        </p:grpSpPr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7831" y="41150308"/>
              <a:ext cx="571176" cy="1075256"/>
            </a:xfrm>
            <a:prstGeom prst="rect">
              <a:avLst/>
            </a:prstGeom>
          </p:spPr>
        </p:pic>
        <p:sp>
          <p:nvSpPr>
            <p:cNvPr id="76" name="文字方塊 75"/>
            <p:cNvSpPr txBox="1"/>
            <p:nvPr/>
          </p:nvSpPr>
          <p:spPr>
            <a:xfrm>
              <a:off x="4658449" y="41457103"/>
              <a:ext cx="509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Lorem ipsum dolor sit </a:t>
              </a:r>
              <a:r>
                <a:rPr lang="en-US" altLang="zh-HK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endParaRPr lang="zh-HK" alt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8789" y="41140223"/>
              <a:ext cx="1093358" cy="1132673"/>
            </a:xfrm>
            <a:prstGeom prst="rect">
              <a:avLst/>
            </a:prstGeom>
          </p:spPr>
        </p:pic>
        <p:pic>
          <p:nvPicPr>
            <p:cNvPr id="78" name="圖片 7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9725" y="41272971"/>
              <a:ext cx="1057423" cy="931629"/>
            </a:xfrm>
            <a:prstGeom prst="rect">
              <a:avLst/>
            </a:prstGeom>
          </p:spPr>
        </p:pic>
        <p:sp>
          <p:nvSpPr>
            <p:cNvPr id="79" name="文字方塊 78"/>
            <p:cNvSpPr txBox="1"/>
            <p:nvPr/>
          </p:nvSpPr>
          <p:spPr>
            <a:xfrm>
              <a:off x="11107677" y="41464715"/>
              <a:ext cx="509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Lorem ipsum dolor sit </a:t>
              </a:r>
              <a:r>
                <a:rPr lang="en-US" altLang="zh-HK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endParaRPr lang="zh-HK" alt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文字方塊 79"/>
            <p:cNvSpPr txBox="1"/>
            <p:nvPr/>
          </p:nvSpPr>
          <p:spPr>
            <a:xfrm>
              <a:off x="17621343" y="41501962"/>
              <a:ext cx="509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Lorem ipsum dolor sit </a:t>
              </a:r>
              <a:r>
                <a:rPr lang="en-US" altLang="zh-HK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endParaRPr lang="zh-HK" alt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1" name="群組 80"/>
          <p:cNvGrpSpPr/>
          <p:nvPr/>
        </p:nvGrpSpPr>
        <p:grpSpPr>
          <a:xfrm>
            <a:off x="29890951" y="45460524"/>
            <a:ext cx="2493551" cy="2493527"/>
            <a:chOff x="1201702" y="17716841"/>
            <a:chExt cx="1319887" cy="1319875"/>
          </a:xfrm>
        </p:grpSpPr>
        <p:sp>
          <p:nvSpPr>
            <p:cNvPr id="82" name="object 9"/>
            <p:cNvSpPr/>
            <p:nvPr/>
          </p:nvSpPr>
          <p:spPr>
            <a:xfrm>
              <a:off x="120170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10"/>
            <p:cNvSpPr/>
            <p:nvPr/>
          </p:nvSpPr>
          <p:spPr>
            <a:xfrm>
              <a:off x="126456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11"/>
            <p:cNvSpPr/>
            <p:nvPr/>
          </p:nvSpPr>
          <p:spPr>
            <a:xfrm>
              <a:off x="1327401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12"/>
            <p:cNvSpPr/>
            <p:nvPr/>
          </p:nvSpPr>
          <p:spPr>
            <a:xfrm>
              <a:off x="139026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13"/>
            <p:cNvSpPr/>
            <p:nvPr/>
          </p:nvSpPr>
          <p:spPr>
            <a:xfrm>
              <a:off x="145311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14"/>
            <p:cNvSpPr/>
            <p:nvPr/>
          </p:nvSpPr>
          <p:spPr>
            <a:xfrm>
              <a:off x="151596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15"/>
            <p:cNvSpPr/>
            <p:nvPr/>
          </p:nvSpPr>
          <p:spPr>
            <a:xfrm>
              <a:off x="157881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16"/>
            <p:cNvSpPr/>
            <p:nvPr/>
          </p:nvSpPr>
          <p:spPr>
            <a:xfrm>
              <a:off x="1704513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17"/>
            <p:cNvSpPr/>
            <p:nvPr/>
          </p:nvSpPr>
          <p:spPr>
            <a:xfrm>
              <a:off x="195591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18"/>
            <p:cNvSpPr/>
            <p:nvPr/>
          </p:nvSpPr>
          <p:spPr>
            <a:xfrm>
              <a:off x="20816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19"/>
            <p:cNvSpPr/>
            <p:nvPr/>
          </p:nvSpPr>
          <p:spPr>
            <a:xfrm>
              <a:off x="214446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20"/>
            <p:cNvSpPr/>
            <p:nvPr/>
          </p:nvSpPr>
          <p:spPr>
            <a:xfrm>
              <a:off x="22073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21"/>
            <p:cNvSpPr/>
            <p:nvPr/>
          </p:nvSpPr>
          <p:spPr>
            <a:xfrm>
              <a:off x="227016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22"/>
            <p:cNvSpPr/>
            <p:nvPr/>
          </p:nvSpPr>
          <p:spPr>
            <a:xfrm>
              <a:off x="23330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23"/>
            <p:cNvSpPr/>
            <p:nvPr/>
          </p:nvSpPr>
          <p:spPr>
            <a:xfrm>
              <a:off x="2395862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24"/>
            <p:cNvSpPr/>
            <p:nvPr/>
          </p:nvSpPr>
          <p:spPr>
            <a:xfrm>
              <a:off x="2458724" y="177168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25"/>
            <p:cNvSpPr/>
            <p:nvPr/>
          </p:nvSpPr>
          <p:spPr>
            <a:xfrm>
              <a:off x="1201702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26"/>
            <p:cNvSpPr/>
            <p:nvPr/>
          </p:nvSpPr>
          <p:spPr>
            <a:xfrm>
              <a:off x="1578813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27"/>
            <p:cNvSpPr/>
            <p:nvPr/>
          </p:nvSpPr>
          <p:spPr>
            <a:xfrm>
              <a:off x="1704513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28"/>
            <p:cNvSpPr/>
            <p:nvPr/>
          </p:nvSpPr>
          <p:spPr>
            <a:xfrm>
              <a:off x="1767375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29"/>
            <p:cNvSpPr/>
            <p:nvPr/>
          </p:nvSpPr>
          <p:spPr>
            <a:xfrm>
              <a:off x="1893074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30"/>
            <p:cNvSpPr/>
            <p:nvPr/>
          </p:nvSpPr>
          <p:spPr>
            <a:xfrm>
              <a:off x="2081624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31"/>
            <p:cNvSpPr/>
            <p:nvPr/>
          </p:nvSpPr>
          <p:spPr>
            <a:xfrm>
              <a:off x="2458724" y="1777967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32"/>
            <p:cNvSpPr/>
            <p:nvPr/>
          </p:nvSpPr>
          <p:spPr>
            <a:xfrm>
              <a:off x="1201702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33"/>
            <p:cNvSpPr/>
            <p:nvPr/>
          </p:nvSpPr>
          <p:spPr>
            <a:xfrm>
              <a:off x="1327401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34"/>
            <p:cNvSpPr/>
            <p:nvPr/>
          </p:nvSpPr>
          <p:spPr>
            <a:xfrm>
              <a:off x="139026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35"/>
            <p:cNvSpPr/>
            <p:nvPr/>
          </p:nvSpPr>
          <p:spPr>
            <a:xfrm>
              <a:off x="14531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36"/>
            <p:cNvSpPr/>
            <p:nvPr/>
          </p:nvSpPr>
          <p:spPr>
            <a:xfrm>
              <a:off x="15788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37"/>
            <p:cNvSpPr/>
            <p:nvPr/>
          </p:nvSpPr>
          <p:spPr>
            <a:xfrm>
              <a:off x="17045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38"/>
            <p:cNvSpPr/>
            <p:nvPr/>
          </p:nvSpPr>
          <p:spPr>
            <a:xfrm>
              <a:off x="1767375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39"/>
            <p:cNvSpPr/>
            <p:nvPr/>
          </p:nvSpPr>
          <p:spPr>
            <a:xfrm>
              <a:off x="1830213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40"/>
            <p:cNvSpPr/>
            <p:nvPr/>
          </p:nvSpPr>
          <p:spPr>
            <a:xfrm>
              <a:off x="189307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41"/>
            <p:cNvSpPr/>
            <p:nvPr/>
          </p:nvSpPr>
          <p:spPr>
            <a:xfrm>
              <a:off x="1955912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42"/>
            <p:cNvSpPr/>
            <p:nvPr/>
          </p:nvSpPr>
          <p:spPr>
            <a:xfrm>
              <a:off x="20816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43"/>
            <p:cNvSpPr/>
            <p:nvPr/>
          </p:nvSpPr>
          <p:spPr>
            <a:xfrm>
              <a:off x="22073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44"/>
            <p:cNvSpPr/>
            <p:nvPr/>
          </p:nvSpPr>
          <p:spPr>
            <a:xfrm>
              <a:off x="2270162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45"/>
            <p:cNvSpPr/>
            <p:nvPr/>
          </p:nvSpPr>
          <p:spPr>
            <a:xfrm>
              <a:off x="23330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46"/>
            <p:cNvSpPr/>
            <p:nvPr/>
          </p:nvSpPr>
          <p:spPr>
            <a:xfrm>
              <a:off x="2458724" y="178425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47"/>
            <p:cNvSpPr/>
            <p:nvPr/>
          </p:nvSpPr>
          <p:spPr>
            <a:xfrm>
              <a:off x="1201702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48"/>
            <p:cNvSpPr/>
            <p:nvPr/>
          </p:nvSpPr>
          <p:spPr>
            <a:xfrm>
              <a:off x="1327401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49"/>
            <p:cNvSpPr/>
            <p:nvPr/>
          </p:nvSpPr>
          <p:spPr>
            <a:xfrm>
              <a:off x="139026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50"/>
            <p:cNvSpPr/>
            <p:nvPr/>
          </p:nvSpPr>
          <p:spPr>
            <a:xfrm>
              <a:off x="14531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51"/>
            <p:cNvSpPr/>
            <p:nvPr/>
          </p:nvSpPr>
          <p:spPr>
            <a:xfrm>
              <a:off x="15788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52"/>
            <p:cNvSpPr/>
            <p:nvPr/>
          </p:nvSpPr>
          <p:spPr>
            <a:xfrm>
              <a:off x="17045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53"/>
            <p:cNvSpPr/>
            <p:nvPr/>
          </p:nvSpPr>
          <p:spPr>
            <a:xfrm>
              <a:off x="1830213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54"/>
            <p:cNvSpPr/>
            <p:nvPr/>
          </p:nvSpPr>
          <p:spPr>
            <a:xfrm>
              <a:off x="1955912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55"/>
            <p:cNvSpPr/>
            <p:nvPr/>
          </p:nvSpPr>
          <p:spPr>
            <a:xfrm>
              <a:off x="20816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56"/>
            <p:cNvSpPr/>
            <p:nvPr/>
          </p:nvSpPr>
          <p:spPr>
            <a:xfrm>
              <a:off x="22073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57"/>
            <p:cNvSpPr/>
            <p:nvPr/>
          </p:nvSpPr>
          <p:spPr>
            <a:xfrm>
              <a:off x="2270162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58"/>
            <p:cNvSpPr/>
            <p:nvPr/>
          </p:nvSpPr>
          <p:spPr>
            <a:xfrm>
              <a:off x="23330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59"/>
            <p:cNvSpPr/>
            <p:nvPr/>
          </p:nvSpPr>
          <p:spPr>
            <a:xfrm>
              <a:off x="2458724" y="179053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60"/>
            <p:cNvSpPr/>
            <p:nvPr/>
          </p:nvSpPr>
          <p:spPr>
            <a:xfrm>
              <a:off x="1201702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61"/>
            <p:cNvSpPr/>
            <p:nvPr/>
          </p:nvSpPr>
          <p:spPr>
            <a:xfrm>
              <a:off x="1327401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62"/>
            <p:cNvSpPr/>
            <p:nvPr/>
          </p:nvSpPr>
          <p:spPr>
            <a:xfrm>
              <a:off x="139026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63"/>
            <p:cNvSpPr/>
            <p:nvPr/>
          </p:nvSpPr>
          <p:spPr>
            <a:xfrm>
              <a:off x="145311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64"/>
            <p:cNvSpPr/>
            <p:nvPr/>
          </p:nvSpPr>
          <p:spPr>
            <a:xfrm>
              <a:off x="157881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65"/>
            <p:cNvSpPr/>
            <p:nvPr/>
          </p:nvSpPr>
          <p:spPr>
            <a:xfrm>
              <a:off x="1767375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66"/>
            <p:cNvSpPr/>
            <p:nvPr/>
          </p:nvSpPr>
          <p:spPr>
            <a:xfrm>
              <a:off x="1830213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67"/>
            <p:cNvSpPr/>
            <p:nvPr/>
          </p:nvSpPr>
          <p:spPr>
            <a:xfrm>
              <a:off x="189307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68"/>
            <p:cNvSpPr/>
            <p:nvPr/>
          </p:nvSpPr>
          <p:spPr>
            <a:xfrm>
              <a:off x="1955912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69"/>
            <p:cNvSpPr/>
            <p:nvPr/>
          </p:nvSpPr>
          <p:spPr>
            <a:xfrm>
              <a:off x="20816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70"/>
            <p:cNvSpPr/>
            <p:nvPr/>
          </p:nvSpPr>
          <p:spPr>
            <a:xfrm>
              <a:off x="22073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71"/>
            <p:cNvSpPr/>
            <p:nvPr/>
          </p:nvSpPr>
          <p:spPr>
            <a:xfrm>
              <a:off x="2270162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72"/>
            <p:cNvSpPr/>
            <p:nvPr/>
          </p:nvSpPr>
          <p:spPr>
            <a:xfrm>
              <a:off x="23330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73"/>
            <p:cNvSpPr/>
            <p:nvPr/>
          </p:nvSpPr>
          <p:spPr>
            <a:xfrm>
              <a:off x="2458724" y="1796824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74"/>
            <p:cNvSpPr/>
            <p:nvPr/>
          </p:nvSpPr>
          <p:spPr>
            <a:xfrm>
              <a:off x="1201702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75"/>
            <p:cNvSpPr/>
            <p:nvPr/>
          </p:nvSpPr>
          <p:spPr>
            <a:xfrm>
              <a:off x="1578813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76"/>
            <p:cNvSpPr/>
            <p:nvPr/>
          </p:nvSpPr>
          <p:spPr>
            <a:xfrm>
              <a:off x="1704513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77"/>
            <p:cNvSpPr/>
            <p:nvPr/>
          </p:nvSpPr>
          <p:spPr>
            <a:xfrm>
              <a:off x="1830213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78"/>
            <p:cNvSpPr/>
            <p:nvPr/>
          </p:nvSpPr>
          <p:spPr>
            <a:xfrm>
              <a:off x="1955912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79"/>
            <p:cNvSpPr/>
            <p:nvPr/>
          </p:nvSpPr>
          <p:spPr>
            <a:xfrm>
              <a:off x="2081624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80"/>
            <p:cNvSpPr/>
            <p:nvPr/>
          </p:nvSpPr>
          <p:spPr>
            <a:xfrm>
              <a:off x="2458724" y="180310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81"/>
            <p:cNvSpPr/>
            <p:nvPr/>
          </p:nvSpPr>
          <p:spPr>
            <a:xfrm>
              <a:off x="120170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82"/>
            <p:cNvSpPr/>
            <p:nvPr/>
          </p:nvSpPr>
          <p:spPr>
            <a:xfrm>
              <a:off x="126456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83"/>
            <p:cNvSpPr/>
            <p:nvPr/>
          </p:nvSpPr>
          <p:spPr>
            <a:xfrm>
              <a:off x="1327401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84"/>
            <p:cNvSpPr/>
            <p:nvPr/>
          </p:nvSpPr>
          <p:spPr>
            <a:xfrm>
              <a:off x="139026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85"/>
            <p:cNvSpPr/>
            <p:nvPr/>
          </p:nvSpPr>
          <p:spPr>
            <a:xfrm>
              <a:off x="14531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86"/>
            <p:cNvSpPr/>
            <p:nvPr/>
          </p:nvSpPr>
          <p:spPr>
            <a:xfrm>
              <a:off x="151596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87"/>
            <p:cNvSpPr/>
            <p:nvPr/>
          </p:nvSpPr>
          <p:spPr>
            <a:xfrm>
              <a:off x="15788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88"/>
            <p:cNvSpPr/>
            <p:nvPr/>
          </p:nvSpPr>
          <p:spPr>
            <a:xfrm>
              <a:off x="17045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89"/>
            <p:cNvSpPr/>
            <p:nvPr/>
          </p:nvSpPr>
          <p:spPr>
            <a:xfrm>
              <a:off x="1830213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90"/>
            <p:cNvSpPr/>
            <p:nvPr/>
          </p:nvSpPr>
          <p:spPr>
            <a:xfrm>
              <a:off x="195591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91"/>
            <p:cNvSpPr/>
            <p:nvPr/>
          </p:nvSpPr>
          <p:spPr>
            <a:xfrm>
              <a:off x="20816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92"/>
            <p:cNvSpPr/>
            <p:nvPr/>
          </p:nvSpPr>
          <p:spPr>
            <a:xfrm>
              <a:off x="214446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93"/>
            <p:cNvSpPr/>
            <p:nvPr/>
          </p:nvSpPr>
          <p:spPr>
            <a:xfrm>
              <a:off x="22073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94"/>
            <p:cNvSpPr/>
            <p:nvPr/>
          </p:nvSpPr>
          <p:spPr>
            <a:xfrm>
              <a:off x="227016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95"/>
            <p:cNvSpPr/>
            <p:nvPr/>
          </p:nvSpPr>
          <p:spPr>
            <a:xfrm>
              <a:off x="23330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96"/>
            <p:cNvSpPr/>
            <p:nvPr/>
          </p:nvSpPr>
          <p:spPr>
            <a:xfrm>
              <a:off x="2395862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97"/>
            <p:cNvSpPr/>
            <p:nvPr/>
          </p:nvSpPr>
          <p:spPr>
            <a:xfrm>
              <a:off x="2458724" y="180939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98"/>
            <p:cNvSpPr/>
            <p:nvPr/>
          </p:nvSpPr>
          <p:spPr>
            <a:xfrm>
              <a:off x="120170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99"/>
            <p:cNvSpPr/>
            <p:nvPr/>
          </p:nvSpPr>
          <p:spPr>
            <a:xfrm>
              <a:off x="126456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00"/>
            <p:cNvSpPr/>
            <p:nvPr/>
          </p:nvSpPr>
          <p:spPr>
            <a:xfrm>
              <a:off x="145311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01"/>
            <p:cNvSpPr/>
            <p:nvPr/>
          </p:nvSpPr>
          <p:spPr>
            <a:xfrm>
              <a:off x="151596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02"/>
            <p:cNvSpPr/>
            <p:nvPr/>
          </p:nvSpPr>
          <p:spPr>
            <a:xfrm>
              <a:off x="1578813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03"/>
            <p:cNvSpPr/>
            <p:nvPr/>
          </p:nvSpPr>
          <p:spPr>
            <a:xfrm>
              <a:off x="195591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04"/>
            <p:cNvSpPr/>
            <p:nvPr/>
          </p:nvSpPr>
          <p:spPr>
            <a:xfrm>
              <a:off x="214446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05"/>
            <p:cNvSpPr/>
            <p:nvPr/>
          </p:nvSpPr>
          <p:spPr>
            <a:xfrm>
              <a:off x="227016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06"/>
            <p:cNvSpPr/>
            <p:nvPr/>
          </p:nvSpPr>
          <p:spPr>
            <a:xfrm>
              <a:off x="2333024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07"/>
            <p:cNvSpPr/>
            <p:nvPr/>
          </p:nvSpPr>
          <p:spPr>
            <a:xfrm>
              <a:off x="2395862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08"/>
            <p:cNvSpPr/>
            <p:nvPr/>
          </p:nvSpPr>
          <p:spPr>
            <a:xfrm>
              <a:off x="2458724" y="182196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09"/>
            <p:cNvSpPr/>
            <p:nvPr/>
          </p:nvSpPr>
          <p:spPr>
            <a:xfrm>
              <a:off x="1201702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10"/>
            <p:cNvSpPr/>
            <p:nvPr/>
          </p:nvSpPr>
          <p:spPr>
            <a:xfrm>
              <a:off x="126456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11"/>
            <p:cNvSpPr/>
            <p:nvPr/>
          </p:nvSpPr>
          <p:spPr>
            <a:xfrm>
              <a:off x="1327401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12"/>
            <p:cNvSpPr/>
            <p:nvPr/>
          </p:nvSpPr>
          <p:spPr>
            <a:xfrm>
              <a:off x="139026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13"/>
            <p:cNvSpPr/>
            <p:nvPr/>
          </p:nvSpPr>
          <p:spPr>
            <a:xfrm>
              <a:off x="151596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14"/>
            <p:cNvSpPr/>
            <p:nvPr/>
          </p:nvSpPr>
          <p:spPr>
            <a:xfrm>
              <a:off x="170451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15"/>
            <p:cNvSpPr/>
            <p:nvPr/>
          </p:nvSpPr>
          <p:spPr>
            <a:xfrm>
              <a:off x="1830213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16"/>
            <p:cNvSpPr/>
            <p:nvPr/>
          </p:nvSpPr>
          <p:spPr>
            <a:xfrm>
              <a:off x="1955912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17"/>
            <p:cNvSpPr/>
            <p:nvPr/>
          </p:nvSpPr>
          <p:spPr>
            <a:xfrm>
              <a:off x="2207324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18"/>
            <p:cNvSpPr/>
            <p:nvPr/>
          </p:nvSpPr>
          <p:spPr>
            <a:xfrm>
              <a:off x="2270162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19"/>
            <p:cNvSpPr/>
            <p:nvPr/>
          </p:nvSpPr>
          <p:spPr>
            <a:xfrm>
              <a:off x="2333024" y="1828249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20"/>
            <p:cNvSpPr/>
            <p:nvPr/>
          </p:nvSpPr>
          <p:spPr>
            <a:xfrm>
              <a:off x="1327401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21"/>
            <p:cNvSpPr/>
            <p:nvPr/>
          </p:nvSpPr>
          <p:spPr>
            <a:xfrm>
              <a:off x="139026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22"/>
            <p:cNvSpPr/>
            <p:nvPr/>
          </p:nvSpPr>
          <p:spPr>
            <a:xfrm>
              <a:off x="145311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23"/>
            <p:cNvSpPr/>
            <p:nvPr/>
          </p:nvSpPr>
          <p:spPr>
            <a:xfrm>
              <a:off x="157881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24"/>
            <p:cNvSpPr/>
            <p:nvPr/>
          </p:nvSpPr>
          <p:spPr>
            <a:xfrm>
              <a:off x="164166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25"/>
            <p:cNvSpPr/>
            <p:nvPr/>
          </p:nvSpPr>
          <p:spPr>
            <a:xfrm>
              <a:off x="1704513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26"/>
            <p:cNvSpPr/>
            <p:nvPr/>
          </p:nvSpPr>
          <p:spPr>
            <a:xfrm>
              <a:off x="1955912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27"/>
            <p:cNvSpPr/>
            <p:nvPr/>
          </p:nvSpPr>
          <p:spPr>
            <a:xfrm>
              <a:off x="2081624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28"/>
            <p:cNvSpPr/>
            <p:nvPr/>
          </p:nvSpPr>
          <p:spPr>
            <a:xfrm>
              <a:off x="2144462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29"/>
            <p:cNvSpPr/>
            <p:nvPr/>
          </p:nvSpPr>
          <p:spPr>
            <a:xfrm>
              <a:off x="2207324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30"/>
            <p:cNvSpPr/>
            <p:nvPr/>
          </p:nvSpPr>
          <p:spPr>
            <a:xfrm>
              <a:off x="2333024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31"/>
            <p:cNvSpPr/>
            <p:nvPr/>
          </p:nvSpPr>
          <p:spPr>
            <a:xfrm>
              <a:off x="2395862" y="183453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32"/>
            <p:cNvSpPr/>
            <p:nvPr/>
          </p:nvSpPr>
          <p:spPr>
            <a:xfrm>
              <a:off x="12645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33"/>
            <p:cNvSpPr/>
            <p:nvPr/>
          </p:nvSpPr>
          <p:spPr>
            <a:xfrm>
              <a:off x="13902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34"/>
            <p:cNvSpPr/>
            <p:nvPr/>
          </p:nvSpPr>
          <p:spPr>
            <a:xfrm>
              <a:off x="16416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35"/>
            <p:cNvSpPr/>
            <p:nvPr/>
          </p:nvSpPr>
          <p:spPr>
            <a:xfrm>
              <a:off x="170451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36"/>
            <p:cNvSpPr/>
            <p:nvPr/>
          </p:nvSpPr>
          <p:spPr>
            <a:xfrm>
              <a:off x="1767375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37"/>
            <p:cNvSpPr/>
            <p:nvPr/>
          </p:nvSpPr>
          <p:spPr>
            <a:xfrm>
              <a:off x="183021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38"/>
            <p:cNvSpPr/>
            <p:nvPr/>
          </p:nvSpPr>
          <p:spPr>
            <a:xfrm>
              <a:off x="1893074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39"/>
            <p:cNvSpPr/>
            <p:nvPr/>
          </p:nvSpPr>
          <p:spPr>
            <a:xfrm>
              <a:off x="1955912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40"/>
            <p:cNvSpPr/>
            <p:nvPr/>
          </p:nvSpPr>
          <p:spPr>
            <a:xfrm>
              <a:off x="2018763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41"/>
            <p:cNvSpPr/>
            <p:nvPr/>
          </p:nvSpPr>
          <p:spPr>
            <a:xfrm>
              <a:off x="2144462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42"/>
            <p:cNvSpPr/>
            <p:nvPr/>
          </p:nvSpPr>
          <p:spPr>
            <a:xfrm>
              <a:off x="2207324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43"/>
            <p:cNvSpPr/>
            <p:nvPr/>
          </p:nvSpPr>
          <p:spPr>
            <a:xfrm>
              <a:off x="2395862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44"/>
            <p:cNvSpPr/>
            <p:nvPr/>
          </p:nvSpPr>
          <p:spPr>
            <a:xfrm>
              <a:off x="2458724" y="1840818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45"/>
            <p:cNvSpPr/>
            <p:nvPr/>
          </p:nvSpPr>
          <p:spPr>
            <a:xfrm>
              <a:off x="1201702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46"/>
            <p:cNvSpPr/>
            <p:nvPr/>
          </p:nvSpPr>
          <p:spPr>
            <a:xfrm>
              <a:off x="1578813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47"/>
            <p:cNvSpPr/>
            <p:nvPr/>
          </p:nvSpPr>
          <p:spPr>
            <a:xfrm>
              <a:off x="1767375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48"/>
            <p:cNvSpPr/>
            <p:nvPr/>
          </p:nvSpPr>
          <p:spPr>
            <a:xfrm>
              <a:off x="1830213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49"/>
            <p:cNvSpPr/>
            <p:nvPr/>
          </p:nvSpPr>
          <p:spPr>
            <a:xfrm>
              <a:off x="1893074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50"/>
            <p:cNvSpPr/>
            <p:nvPr/>
          </p:nvSpPr>
          <p:spPr>
            <a:xfrm>
              <a:off x="2018763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51"/>
            <p:cNvSpPr/>
            <p:nvPr/>
          </p:nvSpPr>
          <p:spPr>
            <a:xfrm>
              <a:off x="2144462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52"/>
            <p:cNvSpPr/>
            <p:nvPr/>
          </p:nvSpPr>
          <p:spPr>
            <a:xfrm>
              <a:off x="2270162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53"/>
            <p:cNvSpPr/>
            <p:nvPr/>
          </p:nvSpPr>
          <p:spPr>
            <a:xfrm>
              <a:off x="2458724" y="184710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54"/>
            <p:cNvSpPr/>
            <p:nvPr/>
          </p:nvSpPr>
          <p:spPr>
            <a:xfrm>
              <a:off x="1704513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55"/>
            <p:cNvSpPr/>
            <p:nvPr/>
          </p:nvSpPr>
          <p:spPr>
            <a:xfrm>
              <a:off x="1830213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56"/>
            <p:cNvSpPr/>
            <p:nvPr/>
          </p:nvSpPr>
          <p:spPr>
            <a:xfrm>
              <a:off x="1893074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57"/>
            <p:cNvSpPr/>
            <p:nvPr/>
          </p:nvSpPr>
          <p:spPr>
            <a:xfrm>
              <a:off x="1955912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58"/>
            <p:cNvSpPr/>
            <p:nvPr/>
          </p:nvSpPr>
          <p:spPr>
            <a:xfrm>
              <a:off x="2018763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59"/>
            <p:cNvSpPr/>
            <p:nvPr/>
          </p:nvSpPr>
          <p:spPr>
            <a:xfrm>
              <a:off x="2144462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60"/>
            <p:cNvSpPr/>
            <p:nvPr/>
          </p:nvSpPr>
          <p:spPr>
            <a:xfrm>
              <a:off x="2207324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61"/>
            <p:cNvSpPr/>
            <p:nvPr/>
          </p:nvSpPr>
          <p:spPr>
            <a:xfrm>
              <a:off x="2270162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62"/>
            <p:cNvSpPr/>
            <p:nvPr/>
          </p:nvSpPr>
          <p:spPr>
            <a:xfrm>
              <a:off x="2333024" y="185339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63"/>
            <p:cNvSpPr/>
            <p:nvPr/>
          </p:nvSpPr>
          <p:spPr>
            <a:xfrm>
              <a:off x="1201702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64"/>
            <p:cNvSpPr/>
            <p:nvPr/>
          </p:nvSpPr>
          <p:spPr>
            <a:xfrm>
              <a:off x="126456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65"/>
            <p:cNvSpPr/>
            <p:nvPr/>
          </p:nvSpPr>
          <p:spPr>
            <a:xfrm>
              <a:off x="1327401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66"/>
            <p:cNvSpPr/>
            <p:nvPr/>
          </p:nvSpPr>
          <p:spPr>
            <a:xfrm>
              <a:off x="139026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167"/>
            <p:cNvSpPr/>
            <p:nvPr/>
          </p:nvSpPr>
          <p:spPr>
            <a:xfrm>
              <a:off x="145311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168"/>
            <p:cNvSpPr/>
            <p:nvPr/>
          </p:nvSpPr>
          <p:spPr>
            <a:xfrm>
              <a:off x="151596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169"/>
            <p:cNvSpPr/>
            <p:nvPr/>
          </p:nvSpPr>
          <p:spPr>
            <a:xfrm>
              <a:off x="1578813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170"/>
            <p:cNvSpPr/>
            <p:nvPr/>
          </p:nvSpPr>
          <p:spPr>
            <a:xfrm>
              <a:off x="1893074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171"/>
            <p:cNvSpPr/>
            <p:nvPr/>
          </p:nvSpPr>
          <p:spPr>
            <a:xfrm>
              <a:off x="2207324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172"/>
            <p:cNvSpPr/>
            <p:nvPr/>
          </p:nvSpPr>
          <p:spPr>
            <a:xfrm>
              <a:off x="2333024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173"/>
            <p:cNvSpPr/>
            <p:nvPr/>
          </p:nvSpPr>
          <p:spPr>
            <a:xfrm>
              <a:off x="2395862" y="185967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174"/>
            <p:cNvSpPr/>
            <p:nvPr/>
          </p:nvSpPr>
          <p:spPr>
            <a:xfrm>
              <a:off x="1201702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175"/>
            <p:cNvSpPr/>
            <p:nvPr/>
          </p:nvSpPr>
          <p:spPr>
            <a:xfrm>
              <a:off x="157881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176"/>
            <p:cNvSpPr/>
            <p:nvPr/>
          </p:nvSpPr>
          <p:spPr>
            <a:xfrm>
              <a:off x="170451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177"/>
            <p:cNvSpPr/>
            <p:nvPr/>
          </p:nvSpPr>
          <p:spPr>
            <a:xfrm>
              <a:off x="1767375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178"/>
            <p:cNvSpPr/>
            <p:nvPr/>
          </p:nvSpPr>
          <p:spPr>
            <a:xfrm>
              <a:off x="183021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179"/>
            <p:cNvSpPr/>
            <p:nvPr/>
          </p:nvSpPr>
          <p:spPr>
            <a:xfrm>
              <a:off x="2018763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180"/>
            <p:cNvSpPr/>
            <p:nvPr/>
          </p:nvSpPr>
          <p:spPr>
            <a:xfrm>
              <a:off x="2270162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181"/>
            <p:cNvSpPr/>
            <p:nvPr/>
          </p:nvSpPr>
          <p:spPr>
            <a:xfrm>
              <a:off x="2458724" y="186596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182"/>
            <p:cNvSpPr/>
            <p:nvPr/>
          </p:nvSpPr>
          <p:spPr>
            <a:xfrm>
              <a:off x="1201702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183"/>
            <p:cNvSpPr/>
            <p:nvPr/>
          </p:nvSpPr>
          <p:spPr>
            <a:xfrm>
              <a:off x="1327401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184"/>
            <p:cNvSpPr/>
            <p:nvPr/>
          </p:nvSpPr>
          <p:spPr>
            <a:xfrm>
              <a:off x="139026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185"/>
            <p:cNvSpPr/>
            <p:nvPr/>
          </p:nvSpPr>
          <p:spPr>
            <a:xfrm>
              <a:off x="14531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186"/>
            <p:cNvSpPr/>
            <p:nvPr/>
          </p:nvSpPr>
          <p:spPr>
            <a:xfrm>
              <a:off x="15788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187"/>
            <p:cNvSpPr/>
            <p:nvPr/>
          </p:nvSpPr>
          <p:spPr>
            <a:xfrm>
              <a:off x="17045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188"/>
            <p:cNvSpPr/>
            <p:nvPr/>
          </p:nvSpPr>
          <p:spPr>
            <a:xfrm>
              <a:off x="183021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189"/>
            <p:cNvSpPr/>
            <p:nvPr/>
          </p:nvSpPr>
          <p:spPr>
            <a:xfrm>
              <a:off x="1955912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190"/>
            <p:cNvSpPr/>
            <p:nvPr/>
          </p:nvSpPr>
          <p:spPr>
            <a:xfrm>
              <a:off x="2018763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191"/>
            <p:cNvSpPr/>
            <p:nvPr/>
          </p:nvSpPr>
          <p:spPr>
            <a:xfrm>
              <a:off x="2395862" y="18722440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192"/>
            <p:cNvSpPr/>
            <p:nvPr/>
          </p:nvSpPr>
          <p:spPr>
            <a:xfrm>
              <a:off x="120170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193"/>
            <p:cNvSpPr/>
            <p:nvPr/>
          </p:nvSpPr>
          <p:spPr>
            <a:xfrm>
              <a:off x="1327401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194"/>
            <p:cNvSpPr/>
            <p:nvPr/>
          </p:nvSpPr>
          <p:spPr>
            <a:xfrm>
              <a:off x="139026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195"/>
            <p:cNvSpPr/>
            <p:nvPr/>
          </p:nvSpPr>
          <p:spPr>
            <a:xfrm>
              <a:off x="145311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196"/>
            <p:cNvSpPr/>
            <p:nvPr/>
          </p:nvSpPr>
          <p:spPr>
            <a:xfrm>
              <a:off x="157881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197"/>
            <p:cNvSpPr/>
            <p:nvPr/>
          </p:nvSpPr>
          <p:spPr>
            <a:xfrm>
              <a:off x="183021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198"/>
            <p:cNvSpPr/>
            <p:nvPr/>
          </p:nvSpPr>
          <p:spPr>
            <a:xfrm>
              <a:off x="195591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199"/>
            <p:cNvSpPr/>
            <p:nvPr/>
          </p:nvSpPr>
          <p:spPr>
            <a:xfrm>
              <a:off x="2018763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00"/>
            <p:cNvSpPr/>
            <p:nvPr/>
          </p:nvSpPr>
          <p:spPr>
            <a:xfrm>
              <a:off x="214446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01"/>
            <p:cNvSpPr/>
            <p:nvPr/>
          </p:nvSpPr>
          <p:spPr>
            <a:xfrm>
              <a:off x="2207324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02"/>
            <p:cNvSpPr/>
            <p:nvPr/>
          </p:nvSpPr>
          <p:spPr>
            <a:xfrm>
              <a:off x="227016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03"/>
            <p:cNvSpPr/>
            <p:nvPr/>
          </p:nvSpPr>
          <p:spPr>
            <a:xfrm>
              <a:off x="2395862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04"/>
            <p:cNvSpPr/>
            <p:nvPr/>
          </p:nvSpPr>
          <p:spPr>
            <a:xfrm>
              <a:off x="2458724" y="1878530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05"/>
            <p:cNvSpPr/>
            <p:nvPr/>
          </p:nvSpPr>
          <p:spPr>
            <a:xfrm>
              <a:off x="1201702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06"/>
            <p:cNvSpPr/>
            <p:nvPr/>
          </p:nvSpPr>
          <p:spPr>
            <a:xfrm>
              <a:off x="1327401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07"/>
            <p:cNvSpPr/>
            <p:nvPr/>
          </p:nvSpPr>
          <p:spPr>
            <a:xfrm>
              <a:off x="139026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08"/>
            <p:cNvSpPr/>
            <p:nvPr/>
          </p:nvSpPr>
          <p:spPr>
            <a:xfrm>
              <a:off x="145311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09"/>
            <p:cNvSpPr/>
            <p:nvPr/>
          </p:nvSpPr>
          <p:spPr>
            <a:xfrm>
              <a:off x="157881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10"/>
            <p:cNvSpPr/>
            <p:nvPr/>
          </p:nvSpPr>
          <p:spPr>
            <a:xfrm>
              <a:off x="1767375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11"/>
            <p:cNvSpPr/>
            <p:nvPr/>
          </p:nvSpPr>
          <p:spPr>
            <a:xfrm>
              <a:off x="183021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12"/>
            <p:cNvSpPr/>
            <p:nvPr/>
          </p:nvSpPr>
          <p:spPr>
            <a:xfrm>
              <a:off x="1955912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13"/>
            <p:cNvSpPr/>
            <p:nvPr/>
          </p:nvSpPr>
          <p:spPr>
            <a:xfrm>
              <a:off x="2018763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14"/>
            <p:cNvSpPr/>
            <p:nvPr/>
          </p:nvSpPr>
          <p:spPr>
            <a:xfrm>
              <a:off x="2081624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15"/>
            <p:cNvSpPr/>
            <p:nvPr/>
          </p:nvSpPr>
          <p:spPr>
            <a:xfrm>
              <a:off x="2207324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16"/>
            <p:cNvSpPr/>
            <p:nvPr/>
          </p:nvSpPr>
          <p:spPr>
            <a:xfrm>
              <a:off x="2270162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17"/>
            <p:cNvSpPr/>
            <p:nvPr/>
          </p:nvSpPr>
          <p:spPr>
            <a:xfrm>
              <a:off x="2333024" y="18848139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18"/>
            <p:cNvSpPr/>
            <p:nvPr/>
          </p:nvSpPr>
          <p:spPr>
            <a:xfrm>
              <a:off x="1201702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19"/>
            <p:cNvSpPr/>
            <p:nvPr/>
          </p:nvSpPr>
          <p:spPr>
            <a:xfrm>
              <a:off x="1578813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20"/>
            <p:cNvSpPr/>
            <p:nvPr/>
          </p:nvSpPr>
          <p:spPr>
            <a:xfrm>
              <a:off x="1704513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21"/>
            <p:cNvSpPr/>
            <p:nvPr/>
          </p:nvSpPr>
          <p:spPr>
            <a:xfrm>
              <a:off x="1893074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22"/>
            <p:cNvSpPr/>
            <p:nvPr/>
          </p:nvSpPr>
          <p:spPr>
            <a:xfrm>
              <a:off x="1955912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23"/>
            <p:cNvSpPr/>
            <p:nvPr/>
          </p:nvSpPr>
          <p:spPr>
            <a:xfrm>
              <a:off x="2207324" y="18911002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49"/>
                  </a:lnTo>
                  <a:lnTo>
                    <a:pt x="0" y="628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24"/>
            <p:cNvSpPr/>
            <p:nvPr/>
          </p:nvSpPr>
          <p:spPr>
            <a:xfrm>
              <a:off x="1201702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25"/>
            <p:cNvSpPr/>
            <p:nvPr/>
          </p:nvSpPr>
          <p:spPr>
            <a:xfrm>
              <a:off x="12645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26"/>
            <p:cNvSpPr/>
            <p:nvPr/>
          </p:nvSpPr>
          <p:spPr>
            <a:xfrm>
              <a:off x="1327401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27"/>
            <p:cNvSpPr/>
            <p:nvPr/>
          </p:nvSpPr>
          <p:spPr>
            <a:xfrm>
              <a:off x="13902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28"/>
            <p:cNvSpPr/>
            <p:nvPr/>
          </p:nvSpPr>
          <p:spPr>
            <a:xfrm>
              <a:off x="145311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29"/>
            <p:cNvSpPr/>
            <p:nvPr/>
          </p:nvSpPr>
          <p:spPr>
            <a:xfrm>
              <a:off x="15159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5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30"/>
            <p:cNvSpPr/>
            <p:nvPr/>
          </p:nvSpPr>
          <p:spPr>
            <a:xfrm>
              <a:off x="157881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31"/>
            <p:cNvSpPr/>
            <p:nvPr/>
          </p:nvSpPr>
          <p:spPr>
            <a:xfrm>
              <a:off x="170451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32"/>
            <p:cNvSpPr/>
            <p:nvPr/>
          </p:nvSpPr>
          <p:spPr>
            <a:xfrm>
              <a:off x="1767375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33"/>
            <p:cNvSpPr/>
            <p:nvPr/>
          </p:nvSpPr>
          <p:spPr>
            <a:xfrm>
              <a:off x="1893074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34"/>
            <p:cNvSpPr/>
            <p:nvPr/>
          </p:nvSpPr>
          <p:spPr>
            <a:xfrm>
              <a:off x="2018763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35"/>
            <p:cNvSpPr/>
            <p:nvPr/>
          </p:nvSpPr>
          <p:spPr>
            <a:xfrm>
              <a:off x="2081624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36"/>
            <p:cNvSpPr/>
            <p:nvPr/>
          </p:nvSpPr>
          <p:spPr>
            <a:xfrm>
              <a:off x="2144462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37"/>
            <p:cNvSpPr/>
            <p:nvPr/>
          </p:nvSpPr>
          <p:spPr>
            <a:xfrm>
              <a:off x="2270162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61" y="0"/>
                  </a:lnTo>
                  <a:lnTo>
                    <a:pt x="62861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38"/>
            <p:cNvSpPr/>
            <p:nvPr/>
          </p:nvSpPr>
          <p:spPr>
            <a:xfrm>
              <a:off x="2458724" y="189738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5">
                  <a:moveTo>
                    <a:pt x="0" y="0"/>
                  </a:moveTo>
                  <a:lnTo>
                    <a:pt x="62849" y="0"/>
                  </a:lnTo>
                  <a:lnTo>
                    <a:pt x="62849" y="62861"/>
                  </a:lnTo>
                  <a:lnTo>
                    <a:pt x="0" y="62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6864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30</Words>
  <Application>Microsoft Office PowerPoint</Application>
  <PresentationFormat>自訂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12</cp:revision>
  <dcterms:created xsi:type="dcterms:W3CDTF">2021-10-10T04:01:56Z</dcterms:created>
  <dcterms:modified xsi:type="dcterms:W3CDTF">2021-10-10T05:14:38Z</dcterms:modified>
</cp:coreProperties>
</file>