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8" r:id="rId2"/>
  </p:sldIdLst>
  <p:sldSz cx="18288000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F21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9708795" y="2593940"/>
            <a:ext cx="8913034" cy="19497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6857"/>
              </a:lnSpc>
              <a:buNone/>
              <a:defRPr sz="6667" b="1" spc="-164" baseline="0">
                <a:solidFill>
                  <a:srgbClr val="344F2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11123072" y="4791478"/>
            <a:ext cx="6947213" cy="159579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714"/>
              </a:lnSpc>
              <a:buNone/>
              <a:defRPr sz="5333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and content here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15013783" y="947885"/>
            <a:ext cx="2614613" cy="824040"/>
          </a:xfrm>
          <a:prstGeom prst="rect">
            <a:avLst/>
          </a:prstGeom>
          <a:noFill/>
          <a:ln>
            <a:noFill/>
          </a:ln>
        </p:spPr>
        <p:txBody>
          <a:bodyPr vert="horz" wrap="square" lIns="137160" tIns="68581" rIns="137160" bIns="68581" numCol="1" anchor="t" anchorCtr="0" compatLnSpc="1">
            <a:prstTxWarp prst="textNoShape">
              <a:avLst/>
            </a:prstTxWarp>
          </a:bodyPr>
          <a:lstStyle/>
          <a:p>
            <a:endParaRPr lang="zh-HK" altLang="en-US" sz="2128"/>
          </a:p>
        </p:txBody>
      </p:sp>
    </p:spTree>
    <p:extLst>
      <p:ext uri="{BB962C8B-B14F-4D97-AF65-F5344CB8AC3E}">
        <p14:creationId xmlns:p14="http://schemas.microsoft.com/office/powerpoint/2010/main" val="154438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" y="0"/>
            <a:ext cx="18281944" cy="1028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7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2060"/>
                </a:solidFill>
              </a:rPr>
              <a:t>Place the Headline text here</a:t>
            </a:r>
            <a:endParaRPr lang="zh-TW" altLang="en-US" dirty="0">
              <a:solidFill>
                <a:srgbClr val="002060"/>
              </a:solidFill>
            </a:endParaRPr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and content here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16954670" y="497122"/>
            <a:ext cx="702950" cy="1087522"/>
            <a:chOff x="11448368" y="509040"/>
            <a:chExt cx="354013" cy="547687"/>
          </a:xfrm>
        </p:grpSpPr>
        <p:sp>
          <p:nvSpPr>
            <p:cNvPr id="5" name="Freeform 54"/>
            <p:cNvSpPr>
              <a:spLocks/>
            </p:cNvSpPr>
            <p:nvPr userDrawn="1"/>
          </p:nvSpPr>
          <p:spPr bwMode="auto">
            <a:xfrm>
              <a:off x="11527743" y="745577"/>
              <a:ext cx="195263" cy="311150"/>
            </a:xfrm>
            <a:custGeom>
              <a:avLst/>
              <a:gdLst>
                <a:gd name="T0" fmla="*/ 260 w 260"/>
                <a:gd name="T1" fmla="*/ 414 h 414"/>
                <a:gd name="T2" fmla="*/ 175 w 260"/>
                <a:gd name="T3" fmla="*/ 272 h 414"/>
                <a:gd name="T4" fmla="*/ 172 w 260"/>
                <a:gd name="T5" fmla="*/ 263 h 414"/>
                <a:gd name="T6" fmla="*/ 172 w 260"/>
                <a:gd name="T7" fmla="*/ 260 h 414"/>
                <a:gd name="T8" fmla="*/ 172 w 260"/>
                <a:gd name="T9" fmla="*/ 253 h 414"/>
                <a:gd name="T10" fmla="*/ 172 w 260"/>
                <a:gd name="T11" fmla="*/ 0 h 414"/>
                <a:gd name="T12" fmla="*/ 140 w 260"/>
                <a:gd name="T13" fmla="*/ 0 h 414"/>
                <a:gd name="T14" fmla="*/ 140 w 260"/>
                <a:gd name="T15" fmla="*/ 264 h 414"/>
                <a:gd name="T16" fmla="*/ 140 w 260"/>
                <a:gd name="T17" fmla="*/ 272 h 414"/>
                <a:gd name="T18" fmla="*/ 196 w 260"/>
                <a:gd name="T19" fmla="*/ 366 h 414"/>
                <a:gd name="T20" fmla="*/ 63 w 260"/>
                <a:gd name="T21" fmla="*/ 366 h 414"/>
                <a:gd name="T22" fmla="*/ 120 w 260"/>
                <a:gd name="T23" fmla="*/ 272 h 414"/>
                <a:gd name="T24" fmla="*/ 120 w 260"/>
                <a:gd name="T25" fmla="*/ 264 h 414"/>
                <a:gd name="T26" fmla="*/ 120 w 260"/>
                <a:gd name="T27" fmla="*/ 0 h 414"/>
                <a:gd name="T28" fmla="*/ 88 w 260"/>
                <a:gd name="T29" fmla="*/ 0 h 414"/>
                <a:gd name="T30" fmla="*/ 88 w 260"/>
                <a:gd name="T31" fmla="*/ 253 h 414"/>
                <a:gd name="T32" fmla="*/ 88 w 260"/>
                <a:gd name="T33" fmla="*/ 260 h 414"/>
                <a:gd name="T34" fmla="*/ 88 w 260"/>
                <a:gd name="T35" fmla="*/ 263 h 414"/>
                <a:gd name="T36" fmla="*/ 85 w 260"/>
                <a:gd name="T37" fmla="*/ 272 h 414"/>
                <a:gd name="T38" fmla="*/ 0 w 260"/>
                <a:gd name="T39" fmla="*/ 414 h 414"/>
                <a:gd name="T40" fmla="*/ 260 w 260"/>
                <a:gd name="T4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0" h="414">
                  <a:moveTo>
                    <a:pt x="260" y="414"/>
                  </a:moveTo>
                  <a:cubicBezTo>
                    <a:pt x="175" y="272"/>
                    <a:pt x="175" y="272"/>
                    <a:pt x="175" y="272"/>
                  </a:cubicBezTo>
                  <a:cubicBezTo>
                    <a:pt x="175" y="272"/>
                    <a:pt x="172" y="269"/>
                    <a:pt x="172" y="263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253"/>
                    <a:pt x="172" y="253"/>
                    <a:pt x="172" y="253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72"/>
                    <a:pt x="140" y="272"/>
                    <a:pt x="140" y="272"/>
                  </a:cubicBezTo>
                  <a:cubicBezTo>
                    <a:pt x="143" y="274"/>
                    <a:pt x="196" y="366"/>
                    <a:pt x="196" y="366"/>
                  </a:cubicBezTo>
                  <a:cubicBezTo>
                    <a:pt x="63" y="366"/>
                    <a:pt x="63" y="366"/>
                    <a:pt x="63" y="366"/>
                  </a:cubicBezTo>
                  <a:cubicBezTo>
                    <a:pt x="63" y="366"/>
                    <a:pt x="117" y="274"/>
                    <a:pt x="120" y="272"/>
                  </a:cubicBezTo>
                  <a:cubicBezTo>
                    <a:pt x="120" y="264"/>
                    <a:pt x="120" y="264"/>
                    <a:pt x="120" y="264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63"/>
                    <a:pt x="88" y="263"/>
                    <a:pt x="88" y="263"/>
                  </a:cubicBezTo>
                  <a:cubicBezTo>
                    <a:pt x="88" y="268"/>
                    <a:pt x="85" y="272"/>
                    <a:pt x="85" y="272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260" y="414"/>
                    <a:pt x="260" y="414"/>
                    <a:pt x="260" y="414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6" name="Freeform 55"/>
            <p:cNvSpPr>
              <a:spLocks/>
            </p:cNvSpPr>
            <p:nvPr userDrawn="1"/>
          </p:nvSpPr>
          <p:spPr bwMode="auto">
            <a:xfrm>
              <a:off x="11535681" y="509040"/>
              <a:ext cx="179388" cy="96838"/>
            </a:xfrm>
            <a:custGeom>
              <a:avLst/>
              <a:gdLst>
                <a:gd name="T0" fmla="*/ 221 w 237"/>
                <a:gd name="T1" fmla="*/ 130 h 130"/>
                <a:gd name="T2" fmla="*/ 180 w 237"/>
                <a:gd name="T3" fmla="*/ 21 h 130"/>
                <a:gd name="T4" fmla="*/ 114 w 237"/>
                <a:gd name="T5" fmla="*/ 0 h 130"/>
                <a:gd name="T6" fmla="*/ 52 w 237"/>
                <a:gd name="T7" fmla="*/ 21 h 130"/>
                <a:gd name="T8" fmla="*/ 13 w 237"/>
                <a:gd name="T9" fmla="*/ 130 h 130"/>
                <a:gd name="T10" fmla="*/ 221 w 237"/>
                <a:gd name="T1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130">
                  <a:moveTo>
                    <a:pt x="221" y="130"/>
                  </a:moveTo>
                  <a:cubicBezTo>
                    <a:pt x="221" y="130"/>
                    <a:pt x="237" y="64"/>
                    <a:pt x="180" y="21"/>
                  </a:cubicBezTo>
                  <a:cubicBezTo>
                    <a:pt x="180" y="21"/>
                    <a:pt x="157" y="0"/>
                    <a:pt x="114" y="0"/>
                  </a:cubicBezTo>
                  <a:cubicBezTo>
                    <a:pt x="75" y="0"/>
                    <a:pt x="52" y="21"/>
                    <a:pt x="52" y="21"/>
                  </a:cubicBezTo>
                  <a:cubicBezTo>
                    <a:pt x="0" y="57"/>
                    <a:pt x="13" y="130"/>
                    <a:pt x="13" y="130"/>
                  </a:cubicBezTo>
                  <a:lnTo>
                    <a:pt x="221" y="13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7" name="Freeform 56"/>
            <p:cNvSpPr>
              <a:spLocks/>
            </p:cNvSpPr>
            <p:nvPr userDrawn="1"/>
          </p:nvSpPr>
          <p:spPr bwMode="auto">
            <a:xfrm>
              <a:off x="11548381" y="612227"/>
              <a:ext cx="152400" cy="7938"/>
            </a:xfrm>
            <a:custGeom>
              <a:avLst/>
              <a:gdLst>
                <a:gd name="T0" fmla="*/ 4 w 203"/>
                <a:gd name="T1" fmla="*/ 12 h 12"/>
                <a:gd name="T2" fmla="*/ 199 w 203"/>
                <a:gd name="T3" fmla="*/ 12 h 12"/>
                <a:gd name="T4" fmla="*/ 203 w 203"/>
                <a:gd name="T5" fmla="*/ 0 h 12"/>
                <a:gd name="T6" fmla="*/ 0 w 203"/>
                <a:gd name="T7" fmla="*/ 0 h 12"/>
                <a:gd name="T8" fmla="*/ 4 w 20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2">
                  <a:moveTo>
                    <a:pt x="4" y="12"/>
                  </a:moveTo>
                  <a:cubicBezTo>
                    <a:pt x="199" y="12"/>
                    <a:pt x="199" y="12"/>
                    <a:pt x="199" y="12"/>
                  </a:cubicBezTo>
                  <a:cubicBezTo>
                    <a:pt x="201" y="8"/>
                    <a:pt x="202" y="4"/>
                    <a:pt x="20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2" y="8"/>
                    <a:pt x="4" y="12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8" name="Freeform 57"/>
            <p:cNvSpPr>
              <a:spLocks/>
            </p:cNvSpPr>
            <p:nvPr userDrawn="1"/>
          </p:nvSpPr>
          <p:spPr bwMode="auto">
            <a:xfrm>
              <a:off x="11553143" y="626515"/>
              <a:ext cx="142875" cy="7938"/>
            </a:xfrm>
            <a:custGeom>
              <a:avLst/>
              <a:gdLst>
                <a:gd name="T0" fmla="*/ 189 w 189"/>
                <a:gd name="T1" fmla="*/ 0 h 11"/>
                <a:gd name="T2" fmla="*/ 0 w 189"/>
                <a:gd name="T3" fmla="*/ 0 h 11"/>
                <a:gd name="T4" fmla="*/ 6 w 189"/>
                <a:gd name="T5" fmla="*/ 11 h 11"/>
                <a:gd name="T6" fmla="*/ 183 w 189"/>
                <a:gd name="T7" fmla="*/ 11 h 11"/>
                <a:gd name="T8" fmla="*/ 189 w 18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">
                  <a:moveTo>
                    <a:pt x="1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4"/>
                    <a:pt x="4" y="7"/>
                    <a:pt x="6" y="11"/>
                  </a:cubicBezTo>
                  <a:cubicBezTo>
                    <a:pt x="183" y="11"/>
                    <a:pt x="183" y="11"/>
                    <a:pt x="183" y="11"/>
                  </a:cubicBezTo>
                  <a:cubicBezTo>
                    <a:pt x="185" y="7"/>
                    <a:pt x="188" y="4"/>
                    <a:pt x="189" y="0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9" name="Freeform 58"/>
            <p:cNvSpPr>
              <a:spLocks/>
            </p:cNvSpPr>
            <p:nvPr userDrawn="1"/>
          </p:nvSpPr>
          <p:spPr bwMode="auto">
            <a:xfrm>
              <a:off x="11561081" y="639215"/>
              <a:ext cx="127000" cy="6350"/>
            </a:xfrm>
            <a:custGeom>
              <a:avLst/>
              <a:gdLst>
                <a:gd name="T0" fmla="*/ 8 w 167"/>
                <a:gd name="T1" fmla="*/ 9 h 9"/>
                <a:gd name="T2" fmla="*/ 159 w 167"/>
                <a:gd name="T3" fmla="*/ 9 h 9"/>
                <a:gd name="T4" fmla="*/ 167 w 167"/>
                <a:gd name="T5" fmla="*/ 0 h 9"/>
                <a:gd name="T6" fmla="*/ 0 w 167"/>
                <a:gd name="T7" fmla="*/ 0 h 9"/>
                <a:gd name="T8" fmla="*/ 8 w 167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">
                  <a:moveTo>
                    <a:pt x="8" y="9"/>
                  </a:moveTo>
                  <a:cubicBezTo>
                    <a:pt x="159" y="9"/>
                    <a:pt x="159" y="9"/>
                    <a:pt x="159" y="9"/>
                  </a:cubicBezTo>
                  <a:cubicBezTo>
                    <a:pt x="162" y="6"/>
                    <a:pt x="165" y="3"/>
                    <a:pt x="1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5" y="6"/>
                    <a:pt x="8" y="9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0" name="Freeform 59"/>
            <p:cNvSpPr>
              <a:spLocks/>
            </p:cNvSpPr>
            <p:nvPr userDrawn="1"/>
          </p:nvSpPr>
          <p:spPr bwMode="auto">
            <a:xfrm>
              <a:off x="11573781" y="651915"/>
              <a:ext cx="101600" cy="4763"/>
            </a:xfrm>
            <a:custGeom>
              <a:avLst/>
              <a:gdLst>
                <a:gd name="T0" fmla="*/ 10 w 136"/>
                <a:gd name="T1" fmla="*/ 7 h 7"/>
                <a:gd name="T2" fmla="*/ 128 w 136"/>
                <a:gd name="T3" fmla="*/ 7 h 7"/>
                <a:gd name="T4" fmla="*/ 136 w 136"/>
                <a:gd name="T5" fmla="*/ 0 h 7"/>
                <a:gd name="T6" fmla="*/ 0 w 136"/>
                <a:gd name="T7" fmla="*/ 0 h 7"/>
                <a:gd name="T8" fmla="*/ 10 w 13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7">
                  <a:moveTo>
                    <a:pt x="10" y="7"/>
                  </a:moveTo>
                  <a:cubicBezTo>
                    <a:pt x="128" y="7"/>
                    <a:pt x="128" y="7"/>
                    <a:pt x="128" y="7"/>
                  </a:cubicBezTo>
                  <a:cubicBezTo>
                    <a:pt x="131" y="5"/>
                    <a:pt x="134" y="2"/>
                    <a:pt x="1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2"/>
                    <a:pt x="6" y="4"/>
                    <a:pt x="10" y="7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1" name="Freeform 60"/>
            <p:cNvSpPr>
              <a:spLocks/>
            </p:cNvSpPr>
            <p:nvPr userDrawn="1"/>
          </p:nvSpPr>
          <p:spPr bwMode="auto">
            <a:xfrm>
              <a:off x="11592831" y="663027"/>
              <a:ext cx="65088" cy="7938"/>
            </a:xfrm>
            <a:custGeom>
              <a:avLst/>
              <a:gdLst>
                <a:gd name="T0" fmla="*/ 0 w 86"/>
                <a:gd name="T1" fmla="*/ 0 h 9"/>
                <a:gd name="T2" fmla="*/ 43 w 86"/>
                <a:gd name="T3" fmla="*/ 9 h 9"/>
                <a:gd name="T4" fmla="*/ 86 w 86"/>
                <a:gd name="T5" fmla="*/ 0 h 9"/>
                <a:gd name="T6" fmla="*/ 0 w 8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">
                  <a:moveTo>
                    <a:pt x="0" y="0"/>
                  </a:moveTo>
                  <a:cubicBezTo>
                    <a:pt x="13" y="6"/>
                    <a:pt x="28" y="9"/>
                    <a:pt x="43" y="9"/>
                  </a:cubicBezTo>
                  <a:cubicBezTo>
                    <a:pt x="58" y="9"/>
                    <a:pt x="72" y="6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2" name="Freeform 61"/>
            <p:cNvSpPr>
              <a:spLocks/>
            </p:cNvSpPr>
            <p:nvPr userDrawn="1"/>
          </p:nvSpPr>
          <p:spPr bwMode="auto">
            <a:xfrm>
              <a:off x="11448368" y="674140"/>
              <a:ext cx="354013" cy="60325"/>
            </a:xfrm>
            <a:custGeom>
              <a:avLst/>
              <a:gdLst>
                <a:gd name="T0" fmla="*/ 438 w 470"/>
                <a:gd name="T1" fmla="*/ 0 h 81"/>
                <a:gd name="T2" fmla="*/ 278 w 470"/>
                <a:gd name="T3" fmla="*/ 0 h 81"/>
                <a:gd name="T4" fmla="*/ 251 w 470"/>
                <a:gd name="T5" fmla="*/ 8 h 81"/>
                <a:gd name="T6" fmla="*/ 235 w 470"/>
                <a:gd name="T7" fmla="*/ 30 h 81"/>
                <a:gd name="T8" fmla="*/ 235 w 470"/>
                <a:gd name="T9" fmla="*/ 30 h 81"/>
                <a:gd name="T10" fmla="*/ 219 w 470"/>
                <a:gd name="T11" fmla="*/ 8 h 81"/>
                <a:gd name="T12" fmla="*/ 192 w 470"/>
                <a:gd name="T13" fmla="*/ 0 h 81"/>
                <a:gd name="T14" fmla="*/ 32 w 470"/>
                <a:gd name="T15" fmla="*/ 0 h 81"/>
                <a:gd name="T16" fmla="*/ 0 w 470"/>
                <a:gd name="T17" fmla="*/ 51 h 81"/>
                <a:gd name="T18" fmla="*/ 147 w 470"/>
                <a:gd name="T19" fmla="*/ 51 h 81"/>
                <a:gd name="T20" fmla="*/ 154 w 470"/>
                <a:gd name="T21" fmla="*/ 52 h 81"/>
                <a:gd name="T22" fmla="*/ 174 w 470"/>
                <a:gd name="T23" fmla="*/ 60 h 81"/>
                <a:gd name="T24" fmla="*/ 190 w 470"/>
                <a:gd name="T25" fmla="*/ 75 h 81"/>
                <a:gd name="T26" fmla="*/ 195 w 470"/>
                <a:gd name="T27" fmla="*/ 81 h 81"/>
                <a:gd name="T28" fmla="*/ 231 w 470"/>
                <a:gd name="T29" fmla="*/ 81 h 81"/>
                <a:gd name="T30" fmla="*/ 235 w 470"/>
                <a:gd name="T31" fmla="*/ 81 h 81"/>
                <a:gd name="T32" fmla="*/ 235 w 470"/>
                <a:gd name="T33" fmla="*/ 81 h 81"/>
                <a:gd name="T34" fmla="*/ 247 w 470"/>
                <a:gd name="T35" fmla="*/ 81 h 81"/>
                <a:gd name="T36" fmla="*/ 275 w 470"/>
                <a:gd name="T37" fmla="*/ 81 h 81"/>
                <a:gd name="T38" fmla="*/ 280 w 470"/>
                <a:gd name="T39" fmla="*/ 75 h 81"/>
                <a:gd name="T40" fmla="*/ 296 w 470"/>
                <a:gd name="T41" fmla="*/ 60 h 81"/>
                <a:gd name="T42" fmla="*/ 316 w 470"/>
                <a:gd name="T43" fmla="*/ 52 h 81"/>
                <a:gd name="T44" fmla="*/ 323 w 470"/>
                <a:gd name="T45" fmla="*/ 51 h 81"/>
                <a:gd name="T46" fmla="*/ 470 w 470"/>
                <a:gd name="T47" fmla="*/ 51 h 81"/>
                <a:gd name="T48" fmla="*/ 438 w 470"/>
                <a:gd name="T4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0" h="81">
                  <a:moveTo>
                    <a:pt x="438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78" y="0"/>
                    <a:pt x="263" y="0"/>
                    <a:pt x="251" y="8"/>
                  </a:cubicBezTo>
                  <a:cubicBezTo>
                    <a:pt x="242" y="14"/>
                    <a:pt x="235" y="29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4" y="29"/>
                    <a:pt x="228" y="14"/>
                    <a:pt x="219" y="8"/>
                  </a:cubicBezTo>
                  <a:cubicBezTo>
                    <a:pt x="207" y="0"/>
                    <a:pt x="192" y="0"/>
                    <a:pt x="19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7" y="51"/>
                    <a:pt x="151" y="51"/>
                    <a:pt x="154" y="52"/>
                  </a:cubicBezTo>
                  <a:cubicBezTo>
                    <a:pt x="158" y="52"/>
                    <a:pt x="166" y="55"/>
                    <a:pt x="174" y="60"/>
                  </a:cubicBezTo>
                  <a:cubicBezTo>
                    <a:pt x="184" y="68"/>
                    <a:pt x="188" y="72"/>
                    <a:pt x="190" y="75"/>
                  </a:cubicBezTo>
                  <a:cubicBezTo>
                    <a:pt x="191" y="76"/>
                    <a:pt x="195" y="81"/>
                    <a:pt x="195" y="81"/>
                  </a:cubicBezTo>
                  <a:cubicBezTo>
                    <a:pt x="231" y="81"/>
                    <a:pt x="231" y="81"/>
                    <a:pt x="231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75" y="81"/>
                    <a:pt x="275" y="81"/>
                    <a:pt x="275" y="81"/>
                  </a:cubicBezTo>
                  <a:cubicBezTo>
                    <a:pt x="275" y="81"/>
                    <a:pt x="278" y="76"/>
                    <a:pt x="280" y="75"/>
                  </a:cubicBezTo>
                  <a:cubicBezTo>
                    <a:pt x="282" y="72"/>
                    <a:pt x="285" y="68"/>
                    <a:pt x="296" y="60"/>
                  </a:cubicBezTo>
                  <a:cubicBezTo>
                    <a:pt x="304" y="55"/>
                    <a:pt x="312" y="52"/>
                    <a:pt x="316" y="52"/>
                  </a:cubicBezTo>
                  <a:cubicBezTo>
                    <a:pt x="319" y="51"/>
                    <a:pt x="323" y="51"/>
                    <a:pt x="323" y="51"/>
                  </a:cubicBezTo>
                  <a:cubicBezTo>
                    <a:pt x="470" y="51"/>
                    <a:pt x="470" y="51"/>
                    <a:pt x="470" y="51"/>
                  </a:cubicBezTo>
                  <a:lnTo>
                    <a:pt x="438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3" name="Freeform 62"/>
            <p:cNvSpPr>
              <a:spLocks/>
            </p:cNvSpPr>
            <p:nvPr userDrawn="1"/>
          </p:nvSpPr>
          <p:spPr bwMode="auto">
            <a:xfrm>
              <a:off x="11461068" y="724940"/>
              <a:ext cx="84138" cy="290513"/>
            </a:xfrm>
            <a:custGeom>
              <a:avLst/>
              <a:gdLst>
                <a:gd name="T0" fmla="*/ 0 w 112"/>
                <a:gd name="T1" fmla="*/ 0 h 387"/>
                <a:gd name="T2" fmla="*/ 0 w 112"/>
                <a:gd name="T3" fmla="*/ 240 h 387"/>
                <a:gd name="T4" fmla="*/ 0 w 112"/>
                <a:gd name="T5" fmla="*/ 243 h 387"/>
                <a:gd name="T6" fmla="*/ 0 w 112"/>
                <a:gd name="T7" fmla="*/ 250 h 387"/>
                <a:gd name="T8" fmla="*/ 26 w 112"/>
                <a:gd name="T9" fmla="*/ 320 h 387"/>
                <a:gd name="T10" fmla="*/ 92 w 112"/>
                <a:gd name="T11" fmla="*/ 387 h 387"/>
                <a:gd name="T12" fmla="*/ 112 w 112"/>
                <a:gd name="T13" fmla="*/ 355 h 387"/>
                <a:gd name="T14" fmla="*/ 63 w 112"/>
                <a:gd name="T15" fmla="*/ 307 h 387"/>
                <a:gd name="T16" fmla="*/ 51 w 112"/>
                <a:gd name="T17" fmla="*/ 287 h 387"/>
                <a:gd name="T18" fmla="*/ 44 w 112"/>
                <a:gd name="T19" fmla="*/ 272 h 387"/>
                <a:gd name="T20" fmla="*/ 42 w 112"/>
                <a:gd name="T21" fmla="*/ 262 h 387"/>
                <a:gd name="T22" fmla="*/ 40 w 112"/>
                <a:gd name="T23" fmla="*/ 250 h 387"/>
                <a:gd name="T24" fmla="*/ 39 w 112"/>
                <a:gd name="T25" fmla="*/ 242 h 387"/>
                <a:gd name="T26" fmla="*/ 39 w 112"/>
                <a:gd name="T27" fmla="*/ 241 h 387"/>
                <a:gd name="T28" fmla="*/ 39 w 112"/>
                <a:gd name="T29" fmla="*/ 0 h 387"/>
                <a:gd name="T30" fmla="*/ 0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0" y="0"/>
                  </a:moveTo>
                  <a:cubicBezTo>
                    <a:pt x="0" y="240"/>
                    <a:pt x="0" y="240"/>
                    <a:pt x="0" y="240"/>
                  </a:cubicBezTo>
                  <a:cubicBezTo>
                    <a:pt x="0" y="240"/>
                    <a:pt x="0" y="242"/>
                    <a:pt x="0" y="243"/>
                  </a:cubicBezTo>
                  <a:cubicBezTo>
                    <a:pt x="0" y="246"/>
                    <a:pt x="0" y="248"/>
                    <a:pt x="0" y="250"/>
                  </a:cubicBezTo>
                  <a:cubicBezTo>
                    <a:pt x="3" y="276"/>
                    <a:pt x="11" y="295"/>
                    <a:pt x="26" y="320"/>
                  </a:cubicBezTo>
                  <a:cubicBezTo>
                    <a:pt x="50" y="359"/>
                    <a:pt x="92" y="387"/>
                    <a:pt x="92" y="387"/>
                  </a:cubicBezTo>
                  <a:cubicBezTo>
                    <a:pt x="112" y="355"/>
                    <a:pt x="112" y="355"/>
                    <a:pt x="112" y="355"/>
                  </a:cubicBezTo>
                  <a:cubicBezTo>
                    <a:pt x="112" y="355"/>
                    <a:pt x="85" y="340"/>
                    <a:pt x="63" y="307"/>
                  </a:cubicBezTo>
                  <a:cubicBezTo>
                    <a:pt x="58" y="300"/>
                    <a:pt x="54" y="294"/>
                    <a:pt x="51" y="287"/>
                  </a:cubicBezTo>
                  <a:cubicBezTo>
                    <a:pt x="48" y="281"/>
                    <a:pt x="46" y="277"/>
                    <a:pt x="44" y="272"/>
                  </a:cubicBezTo>
                  <a:cubicBezTo>
                    <a:pt x="43" y="268"/>
                    <a:pt x="42" y="265"/>
                    <a:pt x="42" y="262"/>
                  </a:cubicBezTo>
                  <a:cubicBezTo>
                    <a:pt x="40" y="257"/>
                    <a:pt x="40" y="254"/>
                    <a:pt x="40" y="250"/>
                  </a:cubicBezTo>
                  <a:cubicBezTo>
                    <a:pt x="40" y="248"/>
                    <a:pt x="39" y="242"/>
                    <a:pt x="39" y="242"/>
                  </a:cubicBezTo>
                  <a:cubicBezTo>
                    <a:pt x="39" y="241"/>
                    <a:pt x="39" y="241"/>
                    <a:pt x="39" y="241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4" name="Freeform 63"/>
            <p:cNvSpPr>
              <a:spLocks/>
            </p:cNvSpPr>
            <p:nvPr userDrawn="1"/>
          </p:nvSpPr>
          <p:spPr bwMode="auto">
            <a:xfrm>
              <a:off x="11505518" y="724940"/>
              <a:ext cx="63500" cy="252413"/>
            </a:xfrm>
            <a:custGeom>
              <a:avLst/>
              <a:gdLst>
                <a:gd name="T0" fmla="*/ 0 w 83"/>
                <a:gd name="T1" fmla="*/ 0 h 335"/>
                <a:gd name="T2" fmla="*/ 0 w 83"/>
                <a:gd name="T3" fmla="*/ 242 h 335"/>
                <a:gd name="T4" fmla="*/ 0 w 83"/>
                <a:gd name="T5" fmla="*/ 244 h 335"/>
                <a:gd name="T6" fmla="*/ 1 w 83"/>
                <a:gd name="T7" fmla="*/ 249 h 335"/>
                <a:gd name="T8" fmla="*/ 1 w 83"/>
                <a:gd name="T9" fmla="*/ 251 h 335"/>
                <a:gd name="T10" fmla="*/ 4 w 83"/>
                <a:gd name="T11" fmla="*/ 263 h 335"/>
                <a:gd name="T12" fmla="*/ 19 w 83"/>
                <a:gd name="T13" fmla="*/ 292 h 335"/>
                <a:gd name="T14" fmla="*/ 63 w 83"/>
                <a:gd name="T15" fmla="*/ 335 h 335"/>
                <a:gd name="T16" fmla="*/ 83 w 83"/>
                <a:gd name="T17" fmla="*/ 303 h 335"/>
                <a:gd name="T18" fmla="*/ 68 w 83"/>
                <a:gd name="T19" fmla="*/ 292 h 335"/>
                <a:gd name="T20" fmla="*/ 51 w 83"/>
                <a:gd name="T21" fmla="*/ 272 h 335"/>
                <a:gd name="T22" fmla="*/ 40 w 83"/>
                <a:gd name="T23" fmla="*/ 249 h 335"/>
                <a:gd name="T24" fmla="*/ 38 w 83"/>
                <a:gd name="T25" fmla="*/ 237 h 335"/>
                <a:gd name="T26" fmla="*/ 38 w 83"/>
                <a:gd name="T27" fmla="*/ 233 h 335"/>
                <a:gd name="T28" fmla="*/ 38 w 83"/>
                <a:gd name="T29" fmla="*/ 0 h 335"/>
                <a:gd name="T30" fmla="*/ 0 w 83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335">
                  <a:moveTo>
                    <a:pt x="0" y="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3"/>
                    <a:pt x="0" y="244"/>
                  </a:cubicBezTo>
                  <a:cubicBezTo>
                    <a:pt x="0" y="245"/>
                    <a:pt x="1" y="247"/>
                    <a:pt x="1" y="249"/>
                  </a:cubicBezTo>
                  <a:cubicBezTo>
                    <a:pt x="1" y="249"/>
                    <a:pt x="1" y="251"/>
                    <a:pt x="1" y="251"/>
                  </a:cubicBezTo>
                  <a:cubicBezTo>
                    <a:pt x="2" y="255"/>
                    <a:pt x="3" y="258"/>
                    <a:pt x="4" y="263"/>
                  </a:cubicBezTo>
                  <a:cubicBezTo>
                    <a:pt x="7" y="271"/>
                    <a:pt x="12" y="281"/>
                    <a:pt x="19" y="292"/>
                  </a:cubicBezTo>
                  <a:cubicBezTo>
                    <a:pt x="37" y="321"/>
                    <a:pt x="63" y="335"/>
                    <a:pt x="63" y="335"/>
                  </a:cubicBezTo>
                  <a:cubicBezTo>
                    <a:pt x="83" y="303"/>
                    <a:pt x="83" y="303"/>
                    <a:pt x="83" y="303"/>
                  </a:cubicBezTo>
                  <a:cubicBezTo>
                    <a:pt x="83" y="303"/>
                    <a:pt x="76" y="300"/>
                    <a:pt x="68" y="292"/>
                  </a:cubicBezTo>
                  <a:cubicBezTo>
                    <a:pt x="63" y="287"/>
                    <a:pt x="56" y="280"/>
                    <a:pt x="51" y="272"/>
                  </a:cubicBezTo>
                  <a:cubicBezTo>
                    <a:pt x="45" y="263"/>
                    <a:pt x="42" y="255"/>
                    <a:pt x="40" y="249"/>
                  </a:cubicBezTo>
                  <a:cubicBezTo>
                    <a:pt x="39" y="244"/>
                    <a:pt x="38" y="239"/>
                    <a:pt x="38" y="237"/>
                  </a:cubicBezTo>
                  <a:cubicBezTo>
                    <a:pt x="38" y="235"/>
                    <a:pt x="38" y="233"/>
                    <a:pt x="38" y="233"/>
                  </a:cubicBezTo>
                  <a:cubicBezTo>
                    <a:pt x="38" y="0"/>
                    <a:pt x="38" y="0"/>
                    <a:pt x="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5" name="Freeform 64"/>
            <p:cNvSpPr>
              <a:spLocks/>
            </p:cNvSpPr>
            <p:nvPr userDrawn="1"/>
          </p:nvSpPr>
          <p:spPr bwMode="auto">
            <a:xfrm>
              <a:off x="11705543" y="724940"/>
              <a:ext cx="84138" cy="290513"/>
            </a:xfrm>
            <a:custGeom>
              <a:avLst/>
              <a:gdLst>
                <a:gd name="T0" fmla="*/ 112 w 112"/>
                <a:gd name="T1" fmla="*/ 0 h 387"/>
                <a:gd name="T2" fmla="*/ 112 w 112"/>
                <a:gd name="T3" fmla="*/ 240 h 387"/>
                <a:gd name="T4" fmla="*/ 112 w 112"/>
                <a:gd name="T5" fmla="*/ 243 h 387"/>
                <a:gd name="T6" fmla="*/ 111 w 112"/>
                <a:gd name="T7" fmla="*/ 250 h 387"/>
                <a:gd name="T8" fmla="*/ 86 w 112"/>
                <a:gd name="T9" fmla="*/ 320 h 387"/>
                <a:gd name="T10" fmla="*/ 20 w 112"/>
                <a:gd name="T11" fmla="*/ 387 h 387"/>
                <a:gd name="T12" fmla="*/ 0 w 112"/>
                <a:gd name="T13" fmla="*/ 355 h 387"/>
                <a:gd name="T14" fmla="*/ 49 w 112"/>
                <a:gd name="T15" fmla="*/ 307 h 387"/>
                <a:gd name="T16" fmla="*/ 60 w 112"/>
                <a:gd name="T17" fmla="*/ 287 h 387"/>
                <a:gd name="T18" fmla="*/ 67 w 112"/>
                <a:gd name="T19" fmla="*/ 272 h 387"/>
                <a:gd name="T20" fmla="*/ 70 w 112"/>
                <a:gd name="T21" fmla="*/ 262 h 387"/>
                <a:gd name="T22" fmla="*/ 72 w 112"/>
                <a:gd name="T23" fmla="*/ 250 h 387"/>
                <a:gd name="T24" fmla="*/ 72 w 112"/>
                <a:gd name="T25" fmla="*/ 242 h 387"/>
                <a:gd name="T26" fmla="*/ 72 w 112"/>
                <a:gd name="T27" fmla="*/ 241 h 387"/>
                <a:gd name="T28" fmla="*/ 72 w 112"/>
                <a:gd name="T29" fmla="*/ 0 h 387"/>
                <a:gd name="T30" fmla="*/ 112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112" y="0"/>
                  </a:moveTo>
                  <a:cubicBezTo>
                    <a:pt x="112" y="240"/>
                    <a:pt x="112" y="240"/>
                    <a:pt x="112" y="240"/>
                  </a:cubicBezTo>
                  <a:cubicBezTo>
                    <a:pt x="112" y="240"/>
                    <a:pt x="112" y="242"/>
                    <a:pt x="112" y="243"/>
                  </a:cubicBezTo>
                  <a:cubicBezTo>
                    <a:pt x="112" y="246"/>
                    <a:pt x="112" y="248"/>
                    <a:pt x="111" y="250"/>
                  </a:cubicBezTo>
                  <a:cubicBezTo>
                    <a:pt x="108" y="276"/>
                    <a:pt x="100" y="295"/>
                    <a:pt x="86" y="320"/>
                  </a:cubicBezTo>
                  <a:cubicBezTo>
                    <a:pt x="62" y="359"/>
                    <a:pt x="20" y="387"/>
                    <a:pt x="20" y="387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355"/>
                    <a:pt x="27" y="340"/>
                    <a:pt x="49" y="307"/>
                  </a:cubicBezTo>
                  <a:cubicBezTo>
                    <a:pt x="53" y="300"/>
                    <a:pt x="58" y="294"/>
                    <a:pt x="60" y="287"/>
                  </a:cubicBezTo>
                  <a:cubicBezTo>
                    <a:pt x="63" y="281"/>
                    <a:pt x="65" y="277"/>
                    <a:pt x="67" y="272"/>
                  </a:cubicBezTo>
                  <a:cubicBezTo>
                    <a:pt x="68" y="268"/>
                    <a:pt x="70" y="265"/>
                    <a:pt x="70" y="262"/>
                  </a:cubicBezTo>
                  <a:cubicBezTo>
                    <a:pt x="71" y="257"/>
                    <a:pt x="72" y="254"/>
                    <a:pt x="72" y="250"/>
                  </a:cubicBezTo>
                  <a:cubicBezTo>
                    <a:pt x="72" y="248"/>
                    <a:pt x="72" y="242"/>
                    <a:pt x="72" y="242"/>
                  </a:cubicBezTo>
                  <a:cubicBezTo>
                    <a:pt x="72" y="241"/>
                    <a:pt x="72" y="241"/>
                    <a:pt x="72" y="241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6" name="Freeform 65"/>
            <p:cNvSpPr>
              <a:spLocks/>
            </p:cNvSpPr>
            <p:nvPr userDrawn="1"/>
          </p:nvSpPr>
          <p:spPr bwMode="auto">
            <a:xfrm>
              <a:off x="11681731" y="724940"/>
              <a:ext cx="61913" cy="252413"/>
            </a:xfrm>
            <a:custGeom>
              <a:avLst/>
              <a:gdLst>
                <a:gd name="T0" fmla="*/ 82 w 82"/>
                <a:gd name="T1" fmla="*/ 0 h 335"/>
                <a:gd name="T2" fmla="*/ 82 w 82"/>
                <a:gd name="T3" fmla="*/ 242 h 335"/>
                <a:gd name="T4" fmla="*/ 82 w 82"/>
                <a:gd name="T5" fmla="*/ 244 h 335"/>
                <a:gd name="T6" fmla="*/ 82 w 82"/>
                <a:gd name="T7" fmla="*/ 249 h 335"/>
                <a:gd name="T8" fmla="*/ 82 w 82"/>
                <a:gd name="T9" fmla="*/ 251 h 335"/>
                <a:gd name="T10" fmla="*/ 78 w 82"/>
                <a:gd name="T11" fmla="*/ 263 h 335"/>
                <a:gd name="T12" fmla="*/ 64 w 82"/>
                <a:gd name="T13" fmla="*/ 292 h 335"/>
                <a:gd name="T14" fmla="*/ 20 w 82"/>
                <a:gd name="T15" fmla="*/ 335 h 335"/>
                <a:gd name="T16" fmla="*/ 0 w 82"/>
                <a:gd name="T17" fmla="*/ 303 h 335"/>
                <a:gd name="T18" fmla="*/ 15 w 82"/>
                <a:gd name="T19" fmla="*/ 292 h 335"/>
                <a:gd name="T20" fmla="*/ 32 w 82"/>
                <a:gd name="T21" fmla="*/ 272 h 335"/>
                <a:gd name="T22" fmla="*/ 42 w 82"/>
                <a:gd name="T23" fmla="*/ 249 h 335"/>
                <a:gd name="T24" fmla="*/ 44 w 82"/>
                <a:gd name="T25" fmla="*/ 237 h 335"/>
                <a:gd name="T26" fmla="*/ 44 w 82"/>
                <a:gd name="T27" fmla="*/ 233 h 335"/>
                <a:gd name="T28" fmla="*/ 44 w 82"/>
                <a:gd name="T29" fmla="*/ 0 h 335"/>
                <a:gd name="T30" fmla="*/ 82 w 82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335">
                  <a:moveTo>
                    <a:pt x="82" y="0"/>
                  </a:moveTo>
                  <a:cubicBezTo>
                    <a:pt x="82" y="242"/>
                    <a:pt x="82" y="242"/>
                    <a:pt x="82" y="242"/>
                  </a:cubicBezTo>
                  <a:cubicBezTo>
                    <a:pt x="82" y="242"/>
                    <a:pt x="82" y="243"/>
                    <a:pt x="82" y="244"/>
                  </a:cubicBezTo>
                  <a:cubicBezTo>
                    <a:pt x="82" y="245"/>
                    <a:pt x="82" y="247"/>
                    <a:pt x="82" y="249"/>
                  </a:cubicBezTo>
                  <a:cubicBezTo>
                    <a:pt x="82" y="249"/>
                    <a:pt x="82" y="251"/>
                    <a:pt x="82" y="251"/>
                  </a:cubicBezTo>
                  <a:cubicBezTo>
                    <a:pt x="81" y="255"/>
                    <a:pt x="80" y="258"/>
                    <a:pt x="78" y="263"/>
                  </a:cubicBezTo>
                  <a:cubicBezTo>
                    <a:pt x="76" y="271"/>
                    <a:pt x="71" y="281"/>
                    <a:pt x="64" y="292"/>
                  </a:cubicBezTo>
                  <a:cubicBezTo>
                    <a:pt x="46" y="321"/>
                    <a:pt x="20" y="335"/>
                    <a:pt x="20" y="335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03"/>
                    <a:pt x="7" y="300"/>
                    <a:pt x="15" y="292"/>
                  </a:cubicBezTo>
                  <a:cubicBezTo>
                    <a:pt x="20" y="287"/>
                    <a:pt x="26" y="280"/>
                    <a:pt x="32" y="272"/>
                  </a:cubicBezTo>
                  <a:cubicBezTo>
                    <a:pt x="37" y="263"/>
                    <a:pt x="40" y="255"/>
                    <a:pt x="42" y="249"/>
                  </a:cubicBezTo>
                  <a:cubicBezTo>
                    <a:pt x="44" y="244"/>
                    <a:pt x="44" y="239"/>
                    <a:pt x="44" y="237"/>
                  </a:cubicBezTo>
                  <a:cubicBezTo>
                    <a:pt x="44" y="235"/>
                    <a:pt x="44" y="233"/>
                    <a:pt x="44" y="233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82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</p:grpSp>
    </p:spTree>
    <p:extLst>
      <p:ext uri="{BB962C8B-B14F-4D97-AF65-F5344CB8AC3E}">
        <p14:creationId xmlns:p14="http://schemas.microsoft.com/office/powerpoint/2010/main" val="12582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10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14</cp:revision>
  <dcterms:created xsi:type="dcterms:W3CDTF">2021-09-09T01:33:36Z</dcterms:created>
  <dcterms:modified xsi:type="dcterms:W3CDTF">2021-10-13T10:37:30Z</dcterms:modified>
</cp:coreProperties>
</file>