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9" r:id="rId2"/>
  </p:sldIdLst>
  <p:sldSz cx="18288000" cy="10288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00"/>
    <a:srgbClr val="FFE89F"/>
    <a:srgbClr val="8CE739"/>
    <a:srgbClr val="00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747130" y="1481133"/>
            <a:ext cx="10238371" cy="19941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501"/>
              </a:lnSpc>
              <a:buNone/>
              <a:defRPr sz="7501" b="1" spc="-164" baseline="0">
                <a:solidFill>
                  <a:srgbClr val="FCC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Place the Headline </a:t>
            </a:r>
            <a:br>
              <a:rPr lang="en-US" altLang="zh-TW" dirty="0" smtClean="0"/>
            </a:br>
            <a:r>
              <a:rPr lang="en-US" altLang="zh-TW" dirty="0" smtClean="0"/>
              <a:t>text here</a:t>
            </a:r>
            <a:endParaRPr lang="zh-TW" altLang="en-US" dirty="0" smtClean="0"/>
          </a:p>
        </p:txBody>
      </p:sp>
      <p:sp>
        <p:nvSpPr>
          <p:cNvPr id="79" name="文字版面配置區 9"/>
          <p:cNvSpPr>
            <a:spLocks noGrp="1"/>
          </p:cNvSpPr>
          <p:nvPr>
            <p:ph type="body" sz="quarter" idx="15" hasCustomPrompt="1"/>
          </p:nvPr>
        </p:nvSpPr>
        <p:spPr>
          <a:xfrm>
            <a:off x="747130" y="3712108"/>
            <a:ext cx="8177341" cy="27837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buNone/>
              <a:defRPr sz="4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Insert Sub-heading title or event date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397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4"/>
            <a:ext cx="18288523" cy="102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1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CC800"/>
                </a:solidFill>
              </a:rPr>
              <a:t>Place the Headline </a:t>
            </a:r>
            <a:br>
              <a:rPr lang="en-US" altLang="zh-TW" dirty="0">
                <a:solidFill>
                  <a:srgbClr val="FCC800"/>
                </a:solidFill>
              </a:rPr>
            </a:br>
            <a:r>
              <a:rPr lang="en-US" altLang="zh-TW" dirty="0">
                <a:solidFill>
                  <a:srgbClr val="FCC800"/>
                </a:solidFill>
              </a:rPr>
              <a:t>text here</a:t>
            </a:r>
            <a:endParaRPr lang="zh-TW" altLang="en-US" dirty="0">
              <a:solidFill>
                <a:srgbClr val="FCC800"/>
              </a:solidFill>
            </a:endParaRPr>
          </a:p>
          <a:p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Insert Sub-heading title or event date</a:t>
            </a:r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7034499" y="8145243"/>
            <a:ext cx="702950" cy="1087522"/>
            <a:chOff x="16882099" y="8392893"/>
            <a:chExt cx="702950" cy="1087522"/>
          </a:xfrm>
        </p:grpSpPr>
        <p:sp>
          <p:nvSpPr>
            <p:cNvPr id="5" name="Freeform 54"/>
            <p:cNvSpPr>
              <a:spLocks/>
            </p:cNvSpPr>
            <p:nvPr userDrawn="1"/>
          </p:nvSpPr>
          <p:spPr bwMode="auto">
            <a:xfrm>
              <a:off x="17039711" y="8862576"/>
              <a:ext cx="387726" cy="617839"/>
            </a:xfrm>
            <a:custGeom>
              <a:avLst/>
              <a:gdLst>
                <a:gd name="T0" fmla="*/ 260 w 260"/>
                <a:gd name="T1" fmla="*/ 414 h 414"/>
                <a:gd name="T2" fmla="*/ 175 w 260"/>
                <a:gd name="T3" fmla="*/ 272 h 414"/>
                <a:gd name="T4" fmla="*/ 172 w 260"/>
                <a:gd name="T5" fmla="*/ 263 h 414"/>
                <a:gd name="T6" fmla="*/ 172 w 260"/>
                <a:gd name="T7" fmla="*/ 260 h 414"/>
                <a:gd name="T8" fmla="*/ 172 w 260"/>
                <a:gd name="T9" fmla="*/ 253 h 414"/>
                <a:gd name="T10" fmla="*/ 172 w 260"/>
                <a:gd name="T11" fmla="*/ 0 h 414"/>
                <a:gd name="T12" fmla="*/ 140 w 260"/>
                <a:gd name="T13" fmla="*/ 0 h 414"/>
                <a:gd name="T14" fmla="*/ 140 w 260"/>
                <a:gd name="T15" fmla="*/ 264 h 414"/>
                <a:gd name="T16" fmla="*/ 140 w 260"/>
                <a:gd name="T17" fmla="*/ 272 h 414"/>
                <a:gd name="T18" fmla="*/ 196 w 260"/>
                <a:gd name="T19" fmla="*/ 366 h 414"/>
                <a:gd name="T20" fmla="*/ 63 w 260"/>
                <a:gd name="T21" fmla="*/ 366 h 414"/>
                <a:gd name="T22" fmla="*/ 120 w 260"/>
                <a:gd name="T23" fmla="*/ 272 h 414"/>
                <a:gd name="T24" fmla="*/ 120 w 260"/>
                <a:gd name="T25" fmla="*/ 264 h 414"/>
                <a:gd name="T26" fmla="*/ 120 w 260"/>
                <a:gd name="T27" fmla="*/ 0 h 414"/>
                <a:gd name="T28" fmla="*/ 88 w 260"/>
                <a:gd name="T29" fmla="*/ 0 h 414"/>
                <a:gd name="T30" fmla="*/ 88 w 260"/>
                <a:gd name="T31" fmla="*/ 253 h 414"/>
                <a:gd name="T32" fmla="*/ 88 w 260"/>
                <a:gd name="T33" fmla="*/ 260 h 414"/>
                <a:gd name="T34" fmla="*/ 88 w 260"/>
                <a:gd name="T35" fmla="*/ 263 h 414"/>
                <a:gd name="T36" fmla="*/ 85 w 260"/>
                <a:gd name="T37" fmla="*/ 272 h 414"/>
                <a:gd name="T38" fmla="*/ 0 w 260"/>
                <a:gd name="T39" fmla="*/ 414 h 414"/>
                <a:gd name="T40" fmla="*/ 260 w 260"/>
                <a:gd name="T41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0" h="414">
                  <a:moveTo>
                    <a:pt x="260" y="414"/>
                  </a:moveTo>
                  <a:cubicBezTo>
                    <a:pt x="175" y="272"/>
                    <a:pt x="175" y="272"/>
                    <a:pt x="175" y="272"/>
                  </a:cubicBezTo>
                  <a:cubicBezTo>
                    <a:pt x="175" y="272"/>
                    <a:pt x="172" y="269"/>
                    <a:pt x="172" y="263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253"/>
                    <a:pt x="172" y="253"/>
                    <a:pt x="172" y="253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72"/>
                    <a:pt x="140" y="272"/>
                    <a:pt x="140" y="272"/>
                  </a:cubicBezTo>
                  <a:cubicBezTo>
                    <a:pt x="143" y="274"/>
                    <a:pt x="196" y="366"/>
                    <a:pt x="196" y="366"/>
                  </a:cubicBezTo>
                  <a:cubicBezTo>
                    <a:pt x="63" y="366"/>
                    <a:pt x="63" y="366"/>
                    <a:pt x="63" y="366"/>
                  </a:cubicBezTo>
                  <a:cubicBezTo>
                    <a:pt x="63" y="366"/>
                    <a:pt x="117" y="274"/>
                    <a:pt x="120" y="272"/>
                  </a:cubicBezTo>
                  <a:cubicBezTo>
                    <a:pt x="120" y="264"/>
                    <a:pt x="120" y="264"/>
                    <a:pt x="120" y="26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88" y="260"/>
                    <a:pt x="88" y="260"/>
                    <a:pt x="88" y="260"/>
                  </a:cubicBezTo>
                  <a:cubicBezTo>
                    <a:pt x="88" y="263"/>
                    <a:pt x="88" y="263"/>
                    <a:pt x="88" y="263"/>
                  </a:cubicBezTo>
                  <a:cubicBezTo>
                    <a:pt x="88" y="268"/>
                    <a:pt x="85" y="272"/>
                    <a:pt x="85" y="272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260" y="414"/>
                    <a:pt x="260" y="414"/>
                    <a:pt x="260" y="4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/>
            </a:p>
          </p:txBody>
        </p:sp>
        <p:sp>
          <p:nvSpPr>
            <p:cNvPr id="6" name="Freeform 55"/>
            <p:cNvSpPr>
              <a:spLocks/>
            </p:cNvSpPr>
            <p:nvPr userDrawn="1"/>
          </p:nvSpPr>
          <p:spPr bwMode="auto">
            <a:xfrm>
              <a:off x="17055473" y="8392893"/>
              <a:ext cx="356204" cy="192288"/>
            </a:xfrm>
            <a:custGeom>
              <a:avLst/>
              <a:gdLst>
                <a:gd name="T0" fmla="*/ 221 w 237"/>
                <a:gd name="T1" fmla="*/ 130 h 130"/>
                <a:gd name="T2" fmla="*/ 180 w 237"/>
                <a:gd name="T3" fmla="*/ 21 h 130"/>
                <a:gd name="T4" fmla="*/ 114 w 237"/>
                <a:gd name="T5" fmla="*/ 0 h 130"/>
                <a:gd name="T6" fmla="*/ 52 w 237"/>
                <a:gd name="T7" fmla="*/ 21 h 130"/>
                <a:gd name="T8" fmla="*/ 13 w 237"/>
                <a:gd name="T9" fmla="*/ 130 h 130"/>
                <a:gd name="T10" fmla="*/ 221 w 237"/>
                <a:gd name="T1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130">
                  <a:moveTo>
                    <a:pt x="221" y="130"/>
                  </a:moveTo>
                  <a:cubicBezTo>
                    <a:pt x="221" y="130"/>
                    <a:pt x="237" y="64"/>
                    <a:pt x="180" y="21"/>
                  </a:cubicBezTo>
                  <a:cubicBezTo>
                    <a:pt x="180" y="21"/>
                    <a:pt x="157" y="0"/>
                    <a:pt x="114" y="0"/>
                  </a:cubicBezTo>
                  <a:cubicBezTo>
                    <a:pt x="75" y="0"/>
                    <a:pt x="52" y="21"/>
                    <a:pt x="52" y="21"/>
                  </a:cubicBezTo>
                  <a:cubicBezTo>
                    <a:pt x="0" y="57"/>
                    <a:pt x="13" y="130"/>
                    <a:pt x="13" y="130"/>
                  </a:cubicBezTo>
                  <a:lnTo>
                    <a:pt x="221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/>
            </a:p>
          </p:txBody>
        </p:sp>
        <p:sp>
          <p:nvSpPr>
            <p:cNvPr id="7" name="Freeform 56"/>
            <p:cNvSpPr>
              <a:spLocks/>
            </p:cNvSpPr>
            <p:nvPr userDrawn="1"/>
          </p:nvSpPr>
          <p:spPr bwMode="auto">
            <a:xfrm>
              <a:off x="17080691" y="8597788"/>
              <a:ext cx="302615" cy="15762"/>
            </a:xfrm>
            <a:custGeom>
              <a:avLst/>
              <a:gdLst>
                <a:gd name="T0" fmla="*/ 4 w 203"/>
                <a:gd name="T1" fmla="*/ 12 h 12"/>
                <a:gd name="T2" fmla="*/ 199 w 203"/>
                <a:gd name="T3" fmla="*/ 12 h 12"/>
                <a:gd name="T4" fmla="*/ 203 w 203"/>
                <a:gd name="T5" fmla="*/ 0 h 12"/>
                <a:gd name="T6" fmla="*/ 0 w 203"/>
                <a:gd name="T7" fmla="*/ 0 h 12"/>
                <a:gd name="T8" fmla="*/ 4 w 20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2">
                  <a:moveTo>
                    <a:pt x="4" y="12"/>
                  </a:moveTo>
                  <a:cubicBezTo>
                    <a:pt x="199" y="12"/>
                    <a:pt x="199" y="12"/>
                    <a:pt x="199" y="12"/>
                  </a:cubicBezTo>
                  <a:cubicBezTo>
                    <a:pt x="201" y="8"/>
                    <a:pt x="202" y="4"/>
                    <a:pt x="2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2" y="8"/>
                    <a:pt x="4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/>
            </a:p>
          </p:txBody>
        </p:sp>
        <p:sp>
          <p:nvSpPr>
            <p:cNvPr id="8" name="Freeform 57"/>
            <p:cNvSpPr>
              <a:spLocks/>
            </p:cNvSpPr>
            <p:nvPr userDrawn="1"/>
          </p:nvSpPr>
          <p:spPr bwMode="auto">
            <a:xfrm>
              <a:off x="17090147" y="8626159"/>
              <a:ext cx="283701" cy="15762"/>
            </a:xfrm>
            <a:custGeom>
              <a:avLst/>
              <a:gdLst>
                <a:gd name="T0" fmla="*/ 189 w 189"/>
                <a:gd name="T1" fmla="*/ 0 h 11"/>
                <a:gd name="T2" fmla="*/ 0 w 189"/>
                <a:gd name="T3" fmla="*/ 0 h 11"/>
                <a:gd name="T4" fmla="*/ 6 w 189"/>
                <a:gd name="T5" fmla="*/ 11 h 11"/>
                <a:gd name="T6" fmla="*/ 183 w 189"/>
                <a:gd name="T7" fmla="*/ 11 h 11"/>
                <a:gd name="T8" fmla="*/ 189 w 18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1">
                  <a:moveTo>
                    <a:pt x="1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7"/>
                    <a:pt x="6" y="11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5" y="7"/>
                    <a:pt x="188" y="4"/>
                    <a:pt x="1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/>
            </a:p>
          </p:txBody>
        </p:sp>
        <p:sp>
          <p:nvSpPr>
            <p:cNvPr id="9" name="Freeform 58"/>
            <p:cNvSpPr>
              <a:spLocks/>
            </p:cNvSpPr>
            <p:nvPr userDrawn="1"/>
          </p:nvSpPr>
          <p:spPr bwMode="auto">
            <a:xfrm>
              <a:off x="17105909" y="8651377"/>
              <a:ext cx="252179" cy="12609"/>
            </a:xfrm>
            <a:custGeom>
              <a:avLst/>
              <a:gdLst>
                <a:gd name="T0" fmla="*/ 8 w 167"/>
                <a:gd name="T1" fmla="*/ 9 h 9"/>
                <a:gd name="T2" fmla="*/ 159 w 167"/>
                <a:gd name="T3" fmla="*/ 9 h 9"/>
                <a:gd name="T4" fmla="*/ 167 w 167"/>
                <a:gd name="T5" fmla="*/ 0 h 9"/>
                <a:gd name="T6" fmla="*/ 0 w 167"/>
                <a:gd name="T7" fmla="*/ 0 h 9"/>
                <a:gd name="T8" fmla="*/ 8 w 16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">
                  <a:moveTo>
                    <a:pt x="8" y="9"/>
                  </a:moveTo>
                  <a:cubicBezTo>
                    <a:pt x="159" y="9"/>
                    <a:pt x="159" y="9"/>
                    <a:pt x="159" y="9"/>
                  </a:cubicBezTo>
                  <a:cubicBezTo>
                    <a:pt x="162" y="6"/>
                    <a:pt x="165" y="3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5" y="6"/>
                    <a:pt x="8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/>
            </a:p>
          </p:txBody>
        </p:sp>
        <p:sp>
          <p:nvSpPr>
            <p:cNvPr id="10" name="Freeform 59"/>
            <p:cNvSpPr>
              <a:spLocks/>
            </p:cNvSpPr>
            <p:nvPr userDrawn="1"/>
          </p:nvSpPr>
          <p:spPr bwMode="auto">
            <a:xfrm>
              <a:off x="17131127" y="8676595"/>
              <a:ext cx="201743" cy="9458"/>
            </a:xfrm>
            <a:custGeom>
              <a:avLst/>
              <a:gdLst>
                <a:gd name="T0" fmla="*/ 10 w 136"/>
                <a:gd name="T1" fmla="*/ 7 h 7"/>
                <a:gd name="T2" fmla="*/ 128 w 136"/>
                <a:gd name="T3" fmla="*/ 7 h 7"/>
                <a:gd name="T4" fmla="*/ 136 w 136"/>
                <a:gd name="T5" fmla="*/ 0 h 7"/>
                <a:gd name="T6" fmla="*/ 0 w 136"/>
                <a:gd name="T7" fmla="*/ 0 h 7"/>
                <a:gd name="T8" fmla="*/ 10 w 13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7">
                  <a:moveTo>
                    <a:pt x="10" y="7"/>
                  </a:moveTo>
                  <a:cubicBezTo>
                    <a:pt x="128" y="7"/>
                    <a:pt x="128" y="7"/>
                    <a:pt x="128" y="7"/>
                  </a:cubicBezTo>
                  <a:cubicBezTo>
                    <a:pt x="131" y="5"/>
                    <a:pt x="134" y="2"/>
                    <a:pt x="1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6" y="4"/>
                    <a:pt x="1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/>
            </a:p>
          </p:txBody>
        </p:sp>
        <p:sp>
          <p:nvSpPr>
            <p:cNvPr id="11" name="Freeform 60"/>
            <p:cNvSpPr>
              <a:spLocks/>
            </p:cNvSpPr>
            <p:nvPr userDrawn="1"/>
          </p:nvSpPr>
          <p:spPr bwMode="auto">
            <a:xfrm>
              <a:off x="17168954" y="8698659"/>
              <a:ext cx="129243" cy="15762"/>
            </a:xfrm>
            <a:custGeom>
              <a:avLst/>
              <a:gdLst>
                <a:gd name="T0" fmla="*/ 0 w 86"/>
                <a:gd name="T1" fmla="*/ 0 h 9"/>
                <a:gd name="T2" fmla="*/ 43 w 86"/>
                <a:gd name="T3" fmla="*/ 9 h 9"/>
                <a:gd name="T4" fmla="*/ 86 w 86"/>
                <a:gd name="T5" fmla="*/ 0 h 9"/>
                <a:gd name="T6" fmla="*/ 0 w 8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">
                  <a:moveTo>
                    <a:pt x="0" y="0"/>
                  </a:moveTo>
                  <a:cubicBezTo>
                    <a:pt x="13" y="6"/>
                    <a:pt x="28" y="9"/>
                    <a:pt x="43" y="9"/>
                  </a:cubicBezTo>
                  <a:cubicBezTo>
                    <a:pt x="58" y="9"/>
                    <a:pt x="72" y="6"/>
                    <a:pt x="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/>
            </a:p>
          </p:txBody>
        </p:sp>
        <p:sp>
          <p:nvSpPr>
            <p:cNvPr id="12" name="Freeform 61"/>
            <p:cNvSpPr>
              <a:spLocks/>
            </p:cNvSpPr>
            <p:nvPr userDrawn="1"/>
          </p:nvSpPr>
          <p:spPr bwMode="auto">
            <a:xfrm>
              <a:off x="16882099" y="8720726"/>
              <a:ext cx="702950" cy="119785"/>
            </a:xfrm>
            <a:custGeom>
              <a:avLst/>
              <a:gdLst>
                <a:gd name="T0" fmla="*/ 438 w 470"/>
                <a:gd name="T1" fmla="*/ 0 h 81"/>
                <a:gd name="T2" fmla="*/ 278 w 470"/>
                <a:gd name="T3" fmla="*/ 0 h 81"/>
                <a:gd name="T4" fmla="*/ 251 w 470"/>
                <a:gd name="T5" fmla="*/ 8 h 81"/>
                <a:gd name="T6" fmla="*/ 235 w 470"/>
                <a:gd name="T7" fmla="*/ 30 h 81"/>
                <a:gd name="T8" fmla="*/ 235 w 470"/>
                <a:gd name="T9" fmla="*/ 30 h 81"/>
                <a:gd name="T10" fmla="*/ 219 w 470"/>
                <a:gd name="T11" fmla="*/ 8 h 81"/>
                <a:gd name="T12" fmla="*/ 192 w 470"/>
                <a:gd name="T13" fmla="*/ 0 h 81"/>
                <a:gd name="T14" fmla="*/ 32 w 470"/>
                <a:gd name="T15" fmla="*/ 0 h 81"/>
                <a:gd name="T16" fmla="*/ 0 w 470"/>
                <a:gd name="T17" fmla="*/ 51 h 81"/>
                <a:gd name="T18" fmla="*/ 147 w 470"/>
                <a:gd name="T19" fmla="*/ 51 h 81"/>
                <a:gd name="T20" fmla="*/ 154 w 470"/>
                <a:gd name="T21" fmla="*/ 52 h 81"/>
                <a:gd name="T22" fmla="*/ 174 w 470"/>
                <a:gd name="T23" fmla="*/ 60 h 81"/>
                <a:gd name="T24" fmla="*/ 190 w 470"/>
                <a:gd name="T25" fmla="*/ 75 h 81"/>
                <a:gd name="T26" fmla="*/ 195 w 470"/>
                <a:gd name="T27" fmla="*/ 81 h 81"/>
                <a:gd name="T28" fmla="*/ 231 w 470"/>
                <a:gd name="T29" fmla="*/ 81 h 81"/>
                <a:gd name="T30" fmla="*/ 235 w 470"/>
                <a:gd name="T31" fmla="*/ 81 h 81"/>
                <a:gd name="T32" fmla="*/ 235 w 470"/>
                <a:gd name="T33" fmla="*/ 81 h 81"/>
                <a:gd name="T34" fmla="*/ 247 w 470"/>
                <a:gd name="T35" fmla="*/ 81 h 81"/>
                <a:gd name="T36" fmla="*/ 275 w 470"/>
                <a:gd name="T37" fmla="*/ 81 h 81"/>
                <a:gd name="T38" fmla="*/ 280 w 470"/>
                <a:gd name="T39" fmla="*/ 75 h 81"/>
                <a:gd name="T40" fmla="*/ 296 w 470"/>
                <a:gd name="T41" fmla="*/ 60 h 81"/>
                <a:gd name="T42" fmla="*/ 316 w 470"/>
                <a:gd name="T43" fmla="*/ 52 h 81"/>
                <a:gd name="T44" fmla="*/ 323 w 470"/>
                <a:gd name="T45" fmla="*/ 51 h 81"/>
                <a:gd name="T46" fmla="*/ 470 w 470"/>
                <a:gd name="T47" fmla="*/ 51 h 81"/>
                <a:gd name="T48" fmla="*/ 438 w 470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0" h="81">
                  <a:moveTo>
                    <a:pt x="438" y="0"/>
                  </a:moveTo>
                  <a:cubicBezTo>
                    <a:pt x="278" y="0"/>
                    <a:pt x="278" y="0"/>
                    <a:pt x="278" y="0"/>
                  </a:cubicBezTo>
                  <a:cubicBezTo>
                    <a:pt x="278" y="0"/>
                    <a:pt x="263" y="0"/>
                    <a:pt x="251" y="8"/>
                  </a:cubicBezTo>
                  <a:cubicBezTo>
                    <a:pt x="242" y="14"/>
                    <a:pt x="235" y="29"/>
                    <a:pt x="235" y="30"/>
                  </a:cubicBezTo>
                  <a:cubicBezTo>
                    <a:pt x="235" y="30"/>
                    <a:pt x="235" y="30"/>
                    <a:pt x="235" y="30"/>
                  </a:cubicBezTo>
                  <a:cubicBezTo>
                    <a:pt x="234" y="29"/>
                    <a:pt x="228" y="14"/>
                    <a:pt x="219" y="8"/>
                  </a:cubicBezTo>
                  <a:cubicBezTo>
                    <a:pt x="207" y="0"/>
                    <a:pt x="192" y="0"/>
                    <a:pt x="19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47" y="51"/>
                    <a:pt x="147" y="51"/>
                    <a:pt x="147" y="51"/>
                  </a:cubicBezTo>
                  <a:cubicBezTo>
                    <a:pt x="147" y="51"/>
                    <a:pt x="151" y="51"/>
                    <a:pt x="154" y="52"/>
                  </a:cubicBezTo>
                  <a:cubicBezTo>
                    <a:pt x="158" y="52"/>
                    <a:pt x="166" y="55"/>
                    <a:pt x="174" y="60"/>
                  </a:cubicBezTo>
                  <a:cubicBezTo>
                    <a:pt x="184" y="68"/>
                    <a:pt x="188" y="72"/>
                    <a:pt x="190" y="75"/>
                  </a:cubicBezTo>
                  <a:cubicBezTo>
                    <a:pt x="191" y="76"/>
                    <a:pt x="195" y="81"/>
                    <a:pt x="195" y="81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47" y="81"/>
                    <a:pt x="247" y="81"/>
                    <a:pt x="247" y="81"/>
                  </a:cubicBezTo>
                  <a:cubicBezTo>
                    <a:pt x="275" y="81"/>
                    <a:pt x="275" y="81"/>
                    <a:pt x="275" y="81"/>
                  </a:cubicBezTo>
                  <a:cubicBezTo>
                    <a:pt x="275" y="81"/>
                    <a:pt x="278" y="76"/>
                    <a:pt x="280" y="75"/>
                  </a:cubicBezTo>
                  <a:cubicBezTo>
                    <a:pt x="282" y="72"/>
                    <a:pt x="285" y="68"/>
                    <a:pt x="296" y="60"/>
                  </a:cubicBezTo>
                  <a:cubicBezTo>
                    <a:pt x="304" y="55"/>
                    <a:pt x="312" y="52"/>
                    <a:pt x="316" y="52"/>
                  </a:cubicBezTo>
                  <a:cubicBezTo>
                    <a:pt x="319" y="51"/>
                    <a:pt x="323" y="51"/>
                    <a:pt x="323" y="51"/>
                  </a:cubicBezTo>
                  <a:cubicBezTo>
                    <a:pt x="470" y="51"/>
                    <a:pt x="470" y="51"/>
                    <a:pt x="470" y="51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/>
            </a:p>
          </p:txBody>
        </p:sp>
        <p:sp>
          <p:nvSpPr>
            <p:cNvPr id="13" name="Freeform 62"/>
            <p:cNvSpPr>
              <a:spLocks/>
            </p:cNvSpPr>
            <p:nvPr userDrawn="1"/>
          </p:nvSpPr>
          <p:spPr bwMode="auto">
            <a:xfrm>
              <a:off x="16907317" y="8821598"/>
              <a:ext cx="167070" cy="576861"/>
            </a:xfrm>
            <a:custGeom>
              <a:avLst/>
              <a:gdLst>
                <a:gd name="T0" fmla="*/ 0 w 112"/>
                <a:gd name="T1" fmla="*/ 0 h 387"/>
                <a:gd name="T2" fmla="*/ 0 w 112"/>
                <a:gd name="T3" fmla="*/ 240 h 387"/>
                <a:gd name="T4" fmla="*/ 0 w 112"/>
                <a:gd name="T5" fmla="*/ 243 h 387"/>
                <a:gd name="T6" fmla="*/ 0 w 112"/>
                <a:gd name="T7" fmla="*/ 250 h 387"/>
                <a:gd name="T8" fmla="*/ 26 w 112"/>
                <a:gd name="T9" fmla="*/ 320 h 387"/>
                <a:gd name="T10" fmla="*/ 92 w 112"/>
                <a:gd name="T11" fmla="*/ 387 h 387"/>
                <a:gd name="T12" fmla="*/ 112 w 112"/>
                <a:gd name="T13" fmla="*/ 355 h 387"/>
                <a:gd name="T14" fmla="*/ 63 w 112"/>
                <a:gd name="T15" fmla="*/ 307 h 387"/>
                <a:gd name="T16" fmla="*/ 51 w 112"/>
                <a:gd name="T17" fmla="*/ 287 h 387"/>
                <a:gd name="T18" fmla="*/ 44 w 112"/>
                <a:gd name="T19" fmla="*/ 272 h 387"/>
                <a:gd name="T20" fmla="*/ 42 w 112"/>
                <a:gd name="T21" fmla="*/ 262 h 387"/>
                <a:gd name="T22" fmla="*/ 40 w 112"/>
                <a:gd name="T23" fmla="*/ 250 h 387"/>
                <a:gd name="T24" fmla="*/ 39 w 112"/>
                <a:gd name="T25" fmla="*/ 242 h 387"/>
                <a:gd name="T26" fmla="*/ 39 w 112"/>
                <a:gd name="T27" fmla="*/ 241 h 387"/>
                <a:gd name="T28" fmla="*/ 39 w 112"/>
                <a:gd name="T29" fmla="*/ 0 h 387"/>
                <a:gd name="T30" fmla="*/ 0 w 112"/>
                <a:gd name="T3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387">
                  <a:moveTo>
                    <a:pt x="0" y="0"/>
                  </a:moveTo>
                  <a:cubicBezTo>
                    <a:pt x="0" y="240"/>
                    <a:pt x="0" y="240"/>
                    <a:pt x="0" y="240"/>
                  </a:cubicBezTo>
                  <a:cubicBezTo>
                    <a:pt x="0" y="240"/>
                    <a:pt x="0" y="242"/>
                    <a:pt x="0" y="243"/>
                  </a:cubicBezTo>
                  <a:cubicBezTo>
                    <a:pt x="0" y="246"/>
                    <a:pt x="0" y="248"/>
                    <a:pt x="0" y="250"/>
                  </a:cubicBezTo>
                  <a:cubicBezTo>
                    <a:pt x="3" y="276"/>
                    <a:pt x="11" y="295"/>
                    <a:pt x="26" y="320"/>
                  </a:cubicBezTo>
                  <a:cubicBezTo>
                    <a:pt x="50" y="359"/>
                    <a:pt x="92" y="387"/>
                    <a:pt x="92" y="387"/>
                  </a:cubicBezTo>
                  <a:cubicBezTo>
                    <a:pt x="112" y="355"/>
                    <a:pt x="112" y="355"/>
                    <a:pt x="112" y="355"/>
                  </a:cubicBezTo>
                  <a:cubicBezTo>
                    <a:pt x="112" y="355"/>
                    <a:pt x="85" y="340"/>
                    <a:pt x="63" y="307"/>
                  </a:cubicBezTo>
                  <a:cubicBezTo>
                    <a:pt x="58" y="300"/>
                    <a:pt x="54" y="294"/>
                    <a:pt x="51" y="287"/>
                  </a:cubicBezTo>
                  <a:cubicBezTo>
                    <a:pt x="48" y="281"/>
                    <a:pt x="46" y="277"/>
                    <a:pt x="44" y="272"/>
                  </a:cubicBezTo>
                  <a:cubicBezTo>
                    <a:pt x="43" y="268"/>
                    <a:pt x="42" y="265"/>
                    <a:pt x="42" y="262"/>
                  </a:cubicBezTo>
                  <a:cubicBezTo>
                    <a:pt x="40" y="257"/>
                    <a:pt x="40" y="254"/>
                    <a:pt x="40" y="250"/>
                  </a:cubicBezTo>
                  <a:cubicBezTo>
                    <a:pt x="40" y="248"/>
                    <a:pt x="39" y="242"/>
                    <a:pt x="39" y="242"/>
                  </a:cubicBezTo>
                  <a:cubicBezTo>
                    <a:pt x="39" y="241"/>
                    <a:pt x="39" y="241"/>
                    <a:pt x="39" y="241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/>
            </a:p>
          </p:txBody>
        </p:sp>
        <p:sp>
          <p:nvSpPr>
            <p:cNvPr id="14" name="Freeform 63"/>
            <p:cNvSpPr>
              <a:spLocks/>
            </p:cNvSpPr>
            <p:nvPr userDrawn="1"/>
          </p:nvSpPr>
          <p:spPr bwMode="auto">
            <a:xfrm>
              <a:off x="16995580" y="8821598"/>
              <a:ext cx="126090" cy="501207"/>
            </a:xfrm>
            <a:custGeom>
              <a:avLst/>
              <a:gdLst>
                <a:gd name="T0" fmla="*/ 0 w 83"/>
                <a:gd name="T1" fmla="*/ 0 h 335"/>
                <a:gd name="T2" fmla="*/ 0 w 83"/>
                <a:gd name="T3" fmla="*/ 242 h 335"/>
                <a:gd name="T4" fmla="*/ 0 w 83"/>
                <a:gd name="T5" fmla="*/ 244 h 335"/>
                <a:gd name="T6" fmla="*/ 1 w 83"/>
                <a:gd name="T7" fmla="*/ 249 h 335"/>
                <a:gd name="T8" fmla="*/ 1 w 83"/>
                <a:gd name="T9" fmla="*/ 251 h 335"/>
                <a:gd name="T10" fmla="*/ 4 w 83"/>
                <a:gd name="T11" fmla="*/ 263 h 335"/>
                <a:gd name="T12" fmla="*/ 19 w 83"/>
                <a:gd name="T13" fmla="*/ 292 h 335"/>
                <a:gd name="T14" fmla="*/ 63 w 83"/>
                <a:gd name="T15" fmla="*/ 335 h 335"/>
                <a:gd name="T16" fmla="*/ 83 w 83"/>
                <a:gd name="T17" fmla="*/ 303 h 335"/>
                <a:gd name="T18" fmla="*/ 68 w 83"/>
                <a:gd name="T19" fmla="*/ 292 h 335"/>
                <a:gd name="T20" fmla="*/ 51 w 83"/>
                <a:gd name="T21" fmla="*/ 272 h 335"/>
                <a:gd name="T22" fmla="*/ 40 w 83"/>
                <a:gd name="T23" fmla="*/ 249 h 335"/>
                <a:gd name="T24" fmla="*/ 38 w 83"/>
                <a:gd name="T25" fmla="*/ 237 h 335"/>
                <a:gd name="T26" fmla="*/ 38 w 83"/>
                <a:gd name="T27" fmla="*/ 233 h 335"/>
                <a:gd name="T28" fmla="*/ 38 w 83"/>
                <a:gd name="T29" fmla="*/ 0 h 335"/>
                <a:gd name="T30" fmla="*/ 0 w 83"/>
                <a:gd name="T3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335">
                  <a:moveTo>
                    <a:pt x="0" y="0"/>
                  </a:move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3"/>
                    <a:pt x="0" y="244"/>
                  </a:cubicBezTo>
                  <a:cubicBezTo>
                    <a:pt x="0" y="245"/>
                    <a:pt x="1" y="247"/>
                    <a:pt x="1" y="249"/>
                  </a:cubicBezTo>
                  <a:cubicBezTo>
                    <a:pt x="1" y="249"/>
                    <a:pt x="1" y="251"/>
                    <a:pt x="1" y="251"/>
                  </a:cubicBezTo>
                  <a:cubicBezTo>
                    <a:pt x="2" y="255"/>
                    <a:pt x="3" y="258"/>
                    <a:pt x="4" y="263"/>
                  </a:cubicBezTo>
                  <a:cubicBezTo>
                    <a:pt x="7" y="271"/>
                    <a:pt x="12" y="281"/>
                    <a:pt x="19" y="292"/>
                  </a:cubicBezTo>
                  <a:cubicBezTo>
                    <a:pt x="37" y="321"/>
                    <a:pt x="63" y="335"/>
                    <a:pt x="63" y="335"/>
                  </a:cubicBezTo>
                  <a:cubicBezTo>
                    <a:pt x="83" y="303"/>
                    <a:pt x="83" y="303"/>
                    <a:pt x="83" y="303"/>
                  </a:cubicBezTo>
                  <a:cubicBezTo>
                    <a:pt x="83" y="303"/>
                    <a:pt x="76" y="300"/>
                    <a:pt x="68" y="292"/>
                  </a:cubicBezTo>
                  <a:cubicBezTo>
                    <a:pt x="63" y="287"/>
                    <a:pt x="56" y="280"/>
                    <a:pt x="51" y="272"/>
                  </a:cubicBezTo>
                  <a:cubicBezTo>
                    <a:pt x="45" y="263"/>
                    <a:pt x="42" y="255"/>
                    <a:pt x="40" y="249"/>
                  </a:cubicBezTo>
                  <a:cubicBezTo>
                    <a:pt x="39" y="244"/>
                    <a:pt x="38" y="239"/>
                    <a:pt x="38" y="237"/>
                  </a:cubicBezTo>
                  <a:cubicBezTo>
                    <a:pt x="38" y="235"/>
                    <a:pt x="38" y="233"/>
                    <a:pt x="38" y="233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/>
            </a:p>
          </p:txBody>
        </p:sp>
        <p:sp>
          <p:nvSpPr>
            <p:cNvPr id="15" name="Freeform 64"/>
            <p:cNvSpPr>
              <a:spLocks/>
            </p:cNvSpPr>
            <p:nvPr userDrawn="1"/>
          </p:nvSpPr>
          <p:spPr bwMode="auto">
            <a:xfrm>
              <a:off x="17392762" y="8821598"/>
              <a:ext cx="167070" cy="576861"/>
            </a:xfrm>
            <a:custGeom>
              <a:avLst/>
              <a:gdLst>
                <a:gd name="T0" fmla="*/ 112 w 112"/>
                <a:gd name="T1" fmla="*/ 0 h 387"/>
                <a:gd name="T2" fmla="*/ 112 w 112"/>
                <a:gd name="T3" fmla="*/ 240 h 387"/>
                <a:gd name="T4" fmla="*/ 112 w 112"/>
                <a:gd name="T5" fmla="*/ 243 h 387"/>
                <a:gd name="T6" fmla="*/ 111 w 112"/>
                <a:gd name="T7" fmla="*/ 250 h 387"/>
                <a:gd name="T8" fmla="*/ 86 w 112"/>
                <a:gd name="T9" fmla="*/ 320 h 387"/>
                <a:gd name="T10" fmla="*/ 20 w 112"/>
                <a:gd name="T11" fmla="*/ 387 h 387"/>
                <a:gd name="T12" fmla="*/ 0 w 112"/>
                <a:gd name="T13" fmla="*/ 355 h 387"/>
                <a:gd name="T14" fmla="*/ 49 w 112"/>
                <a:gd name="T15" fmla="*/ 307 h 387"/>
                <a:gd name="T16" fmla="*/ 60 w 112"/>
                <a:gd name="T17" fmla="*/ 287 h 387"/>
                <a:gd name="T18" fmla="*/ 67 w 112"/>
                <a:gd name="T19" fmla="*/ 272 h 387"/>
                <a:gd name="T20" fmla="*/ 70 w 112"/>
                <a:gd name="T21" fmla="*/ 262 h 387"/>
                <a:gd name="T22" fmla="*/ 72 w 112"/>
                <a:gd name="T23" fmla="*/ 250 h 387"/>
                <a:gd name="T24" fmla="*/ 72 w 112"/>
                <a:gd name="T25" fmla="*/ 242 h 387"/>
                <a:gd name="T26" fmla="*/ 72 w 112"/>
                <a:gd name="T27" fmla="*/ 241 h 387"/>
                <a:gd name="T28" fmla="*/ 72 w 112"/>
                <a:gd name="T29" fmla="*/ 0 h 387"/>
                <a:gd name="T30" fmla="*/ 112 w 112"/>
                <a:gd name="T3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387">
                  <a:moveTo>
                    <a:pt x="112" y="0"/>
                  </a:moveTo>
                  <a:cubicBezTo>
                    <a:pt x="112" y="240"/>
                    <a:pt x="112" y="240"/>
                    <a:pt x="112" y="240"/>
                  </a:cubicBezTo>
                  <a:cubicBezTo>
                    <a:pt x="112" y="240"/>
                    <a:pt x="112" y="242"/>
                    <a:pt x="112" y="243"/>
                  </a:cubicBezTo>
                  <a:cubicBezTo>
                    <a:pt x="112" y="246"/>
                    <a:pt x="112" y="248"/>
                    <a:pt x="111" y="250"/>
                  </a:cubicBezTo>
                  <a:cubicBezTo>
                    <a:pt x="108" y="276"/>
                    <a:pt x="100" y="295"/>
                    <a:pt x="86" y="320"/>
                  </a:cubicBezTo>
                  <a:cubicBezTo>
                    <a:pt x="62" y="359"/>
                    <a:pt x="20" y="387"/>
                    <a:pt x="20" y="387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5"/>
                    <a:pt x="27" y="340"/>
                    <a:pt x="49" y="307"/>
                  </a:cubicBezTo>
                  <a:cubicBezTo>
                    <a:pt x="53" y="300"/>
                    <a:pt x="58" y="294"/>
                    <a:pt x="60" y="287"/>
                  </a:cubicBezTo>
                  <a:cubicBezTo>
                    <a:pt x="63" y="281"/>
                    <a:pt x="65" y="277"/>
                    <a:pt x="67" y="272"/>
                  </a:cubicBezTo>
                  <a:cubicBezTo>
                    <a:pt x="68" y="268"/>
                    <a:pt x="70" y="265"/>
                    <a:pt x="70" y="262"/>
                  </a:cubicBezTo>
                  <a:cubicBezTo>
                    <a:pt x="71" y="257"/>
                    <a:pt x="72" y="254"/>
                    <a:pt x="72" y="250"/>
                  </a:cubicBezTo>
                  <a:cubicBezTo>
                    <a:pt x="72" y="248"/>
                    <a:pt x="72" y="242"/>
                    <a:pt x="72" y="242"/>
                  </a:cubicBezTo>
                  <a:cubicBezTo>
                    <a:pt x="72" y="241"/>
                    <a:pt x="72" y="241"/>
                    <a:pt x="72" y="241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/>
            </a:p>
          </p:txBody>
        </p:sp>
        <p:sp>
          <p:nvSpPr>
            <p:cNvPr id="16" name="Freeform 65"/>
            <p:cNvSpPr>
              <a:spLocks/>
            </p:cNvSpPr>
            <p:nvPr userDrawn="1"/>
          </p:nvSpPr>
          <p:spPr bwMode="auto">
            <a:xfrm>
              <a:off x="17345479" y="8821598"/>
              <a:ext cx="122938" cy="501207"/>
            </a:xfrm>
            <a:custGeom>
              <a:avLst/>
              <a:gdLst>
                <a:gd name="T0" fmla="*/ 82 w 82"/>
                <a:gd name="T1" fmla="*/ 0 h 335"/>
                <a:gd name="T2" fmla="*/ 82 w 82"/>
                <a:gd name="T3" fmla="*/ 242 h 335"/>
                <a:gd name="T4" fmla="*/ 82 w 82"/>
                <a:gd name="T5" fmla="*/ 244 h 335"/>
                <a:gd name="T6" fmla="*/ 82 w 82"/>
                <a:gd name="T7" fmla="*/ 249 h 335"/>
                <a:gd name="T8" fmla="*/ 82 w 82"/>
                <a:gd name="T9" fmla="*/ 251 h 335"/>
                <a:gd name="T10" fmla="*/ 78 w 82"/>
                <a:gd name="T11" fmla="*/ 263 h 335"/>
                <a:gd name="T12" fmla="*/ 64 w 82"/>
                <a:gd name="T13" fmla="*/ 292 h 335"/>
                <a:gd name="T14" fmla="*/ 20 w 82"/>
                <a:gd name="T15" fmla="*/ 335 h 335"/>
                <a:gd name="T16" fmla="*/ 0 w 82"/>
                <a:gd name="T17" fmla="*/ 303 h 335"/>
                <a:gd name="T18" fmla="*/ 15 w 82"/>
                <a:gd name="T19" fmla="*/ 292 h 335"/>
                <a:gd name="T20" fmla="*/ 32 w 82"/>
                <a:gd name="T21" fmla="*/ 272 h 335"/>
                <a:gd name="T22" fmla="*/ 42 w 82"/>
                <a:gd name="T23" fmla="*/ 249 h 335"/>
                <a:gd name="T24" fmla="*/ 44 w 82"/>
                <a:gd name="T25" fmla="*/ 237 h 335"/>
                <a:gd name="T26" fmla="*/ 44 w 82"/>
                <a:gd name="T27" fmla="*/ 233 h 335"/>
                <a:gd name="T28" fmla="*/ 44 w 82"/>
                <a:gd name="T29" fmla="*/ 0 h 335"/>
                <a:gd name="T30" fmla="*/ 82 w 82"/>
                <a:gd name="T3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335">
                  <a:moveTo>
                    <a:pt x="82" y="0"/>
                  </a:moveTo>
                  <a:cubicBezTo>
                    <a:pt x="82" y="242"/>
                    <a:pt x="82" y="242"/>
                    <a:pt x="82" y="242"/>
                  </a:cubicBezTo>
                  <a:cubicBezTo>
                    <a:pt x="82" y="242"/>
                    <a:pt x="82" y="243"/>
                    <a:pt x="82" y="244"/>
                  </a:cubicBezTo>
                  <a:cubicBezTo>
                    <a:pt x="82" y="245"/>
                    <a:pt x="82" y="247"/>
                    <a:pt x="82" y="249"/>
                  </a:cubicBezTo>
                  <a:cubicBezTo>
                    <a:pt x="82" y="249"/>
                    <a:pt x="82" y="251"/>
                    <a:pt x="82" y="251"/>
                  </a:cubicBezTo>
                  <a:cubicBezTo>
                    <a:pt x="81" y="255"/>
                    <a:pt x="80" y="258"/>
                    <a:pt x="78" y="263"/>
                  </a:cubicBezTo>
                  <a:cubicBezTo>
                    <a:pt x="76" y="271"/>
                    <a:pt x="71" y="281"/>
                    <a:pt x="64" y="292"/>
                  </a:cubicBezTo>
                  <a:cubicBezTo>
                    <a:pt x="46" y="321"/>
                    <a:pt x="20" y="335"/>
                    <a:pt x="20" y="33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03"/>
                    <a:pt x="7" y="300"/>
                    <a:pt x="15" y="292"/>
                  </a:cubicBezTo>
                  <a:cubicBezTo>
                    <a:pt x="20" y="287"/>
                    <a:pt x="26" y="280"/>
                    <a:pt x="32" y="272"/>
                  </a:cubicBezTo>
                  <a:cubicBezTo>
                    <a:pt x="37" y="263"/>
                    <a:pt x="40" y="255"/>
                    <a:pt x="42" y="249"/>
                  </a:cubicBezTo>
                  <a:cubicBezTo>
                    <a:pt x="44" y="244"/>
                    <a:pt x="44" y="239"/>
                    <a:pt x="44" y="237"/>
                  </a:cubicBezTo>
                  <a:cubicBezTo>
                    <a:pt x="44" y="235"/>
                    <a:pt x="44" y="233"/>
                    <a:pt x="44" y="233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74171" tIns="87086" rIns="174171" bIns="87086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2128"/>
            </a:p>
          </p:txBody>
        </p:sp>
      </p:grpSp>
    </p:spTree>
    <p:extLst>
      <p:ext uri="{BB962C8B-B14F-4D97-AF65-F5344CB8AC3E}">
        <p14:creationId xmlns:p14="http://schemas.microsoft.com/office/powerpoint/2010/main" val="516236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</TotalTime>
  <Words>12</Words>
  <Application>Microsoft Office PowerPoint</Application>
  <PresentationFormat>自訂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Calibri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 H C WONG</dc:creator>
  <cp:lastModifiedBy>Simon H C WONG</cp:lastModifiedBy>
  <cp:revision>17</cp:revision>
  <dcterms:created xsi:type="dcterms:W3CDTF">2021-09-09T01:33:36Z</dcterms:created>
  <dcterms:modified xsi:type="dcterms:W3CDTF">2021-10-13T10:28:13Z</dcterms:modified>
</cp:coreProperties>
</file>