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60" r:id="rId2"/>
  </p:sldIdLst>
  <p:sldSz cx="18288000" cy="10288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73D"/>
    <a:srgbClr val="004274"/>
    <a:srgbClr val="8CE739"/>
    <a:srgbClr val="FFE8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2"/>
          <p:cNvSpPr>
            <a:spLocks noGrp="1"/>
          </p:cNvSpPr>
          <p:nvPr>
            <p:ph type="body" sz="quarter" idx="20" hasCustomPrompt="1"/>
          </p:nvPr>
        </p:nvSpPr>
        <p:spPr>
          <a:xfrm>
            <a:off x="5414380" y="1176333"/>
            <a:ext cx="13292720" cy="19941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7501"/>
              </a:lnSpc>
              <a:buNone/>
              <a:defRPr sz="7200" b="1" spc="-164" baseline="0">
                <a:solidFill>
                  <a:srgbClr val="0077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Headline text here</a:t>
            </a:r>
            <a:endParaRPr lang="zh-TW" altLang="en-US" dirty="0" smtClean="0"/>
          </a:p>
        </p:txBody>
      </p:sp>
      <p:sp>
        <p:nvSpPr>
          <p:cNvPr id="79" name="文字版面配置區 9"/>
          <p:cNvSpPr>
            <a:spLocks noGrp="1"/>
          </p:cNvSpPr>
          <p:nvPr>
            <p:ph type="body" sz="quarter" idx="15" hasCustomPrompt="1"/>
          </p:nvPr>
        </p:nvSpPr>
        <p:spPr>
          <a:xfrm>
            <a:off x="6900280" y="2173398"/>
            <a:ext cx="10968620" cy="99706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800" b="0" baseline="0">
                <a:solidFill>
                  <a:srgbClr val="0042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Sub-heading title or event date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397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" y="0"/>
            <a:ext cx="18280171" cy="1028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41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zh-TW" dirty="0"/>
              <a:t>Place the Headline 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Insert Sub-heading title or event date</a:t>
            </a:r>
            <a:endParaRPr lang="zh-TW" altLang="en-US" dirty="0"/>
          </a:p>
          <a:p>
            <a:endParaRPr lang="zh-HK" altLang="en-US" dirty="0"/>
          </a:p>
        </p:txBody>
      </p:sp>
      <p:grpSp>
        <p:nvGrpSpPr>
          <p:cNvPr id="17" name="群組 16"/>
          <p:cNvGrpSpPr/>
          <p:nvPr/>
        </p:nvGrpSpPr>
        <p:grpSpPr>
          <a:xfrm>
            <a:off x="16729699" y="8164293"/>
            <a:ext cx="702950" cy="1087522"/>
            <a:chOff x="17034499" y="8145243"/>
            <a:chExt cx="702950" cy="1087522"/>
          </a:xfrm>
        </p:grpSpPr>
        <p:sp>
          <p:nvSpPr>
            <p:cNvPr id="5" name="Freeform 54"/>
            <p:cNvSpPr>
              <a:spLocks/>
            </p:cNvSpPr>
            <p:nvPr userDrawn="1"/>
          </p:nvSpPr>
          <p:spPr bwMode="auto">
            <a:xfrm>
              <a:off x="17192111" y="8614926"/>
              <a:ext cx="387726" cy="617839"/>
            </a:xfrm>
            <a:custGeom>
              <a:avLst/>
              <a:gdLst>
                <a:gd name="T0" fmla="*/ 260 w 260"/>
                <a:gd name="T1" fmla="*/ 414 h 414"/>
                <a:gd name="T2" fmla="*/ 175 w 260"/>
                <a:gd name="T3" fmla="*/ 272 h 414"/>
                <a:gd name="T4" fmla="*/ 172 w 260"/>
                <a:gd name="T5" fmla="*/ 263 h 414"/>
                <a:gd name="T6" fmla="*/ 172 w 260"/>
                <a:gd name="T7" fmla="*/ 260 h 414"/>
                <a:gd name="T8" fmla="*/ 172 w 260"/>
                <a:gd name="T9" fmla="*/ 253 h 414"/>
                <a:gd name="T10" fmla="*/ 172 w 260"/>
                <a:gd name="T11" fmla="*/ 0 h 414"/>
                <a:gd name="T12" fmla="*/ 140 w 260"/>
                <a:gd name="T13" fmla="*/ 0 h 414"/>
                <a:gd name="T14" fmla="*/ 140 w 260"/>
                <a:gd name="T15" fmla="*/ 264 h 414"/>
                <a:gd name="T16" fmla="*/ 140 w 260"/>
                <a:gd name="T17" fmla="*/ 272 h 414"/>
                <a:gd name="T18" fmla="*/ 196 w 260"/>
                <a:gd name="T19" fmla="*/ 366 h 414"/>
                <a:gd name="T20" fmla="*/ 63 w 260"/>
                <a:gd name="T21" fmla="*/ 366 h 414"/>
                <a:gd name="T22" fmla="*/ 120 w 260"/>
                <a:gd name="T23" fmla="*/ 272 h 414"/>
                <a:gd name="T24" fmla="*/ 120 w 260"/>
                <a:gd name="T25" fmla="*/ 264 h 414"/>
                <a:gd name="T26" fmla="*/ 120 w 260"/>
                <a:gd name="T27" fmla="*/ 0 h 414"/>
                <a:gd name="T28" fmla="*/ 88 w 260"/>
                <a:gd name="T29" fmla="*/ 0 h 414"/>
                <a:gd name="T30" fmla="*/ 88 w 260"/>
                <a:gd name="T31" fmla="*/ 253 h 414"/>
                <a:gd name="T32" fmla="*/ 88 w 260"/>
                <a:gd name="T33" fmla="*/ 260 h 414"/>
                <a:gd name="T34" fmla="*/ 88 w 260"/>
                <a:gd name="T35" fmla="*/ 263 h 414"/>
                <a:gd name="T36" fmla="*/ 85 w 260"/>
                <a:gd name="T37" fmla="*/ 272 h 414"/>
                <a:gd name="T38" fmla="*/ 0 w 260"/>
                <a:gd name="T39" fmla="*/ 414 h 414"/>
                <a:gd name="T40" fmla="*/ 260 w 260"/>
                <a:gd name="T4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0" h="414">
                  <a:moveTo>
                    <a:pt x="260" y="414"/>
                  </a:moveTo>
                  <a:cubicBezTo>
                    <a:pt x="175" y="272"/>
                    <a:pt x="175" y="272"/>
                    <a:pt x="175" y="272"/>
                  </a:cubicBezTo>
                  <a:cubicBezTo>
                    <a:pt x="175" y="272"/>
                    <a:pt x="172" y="269"/>
                    <a:pt x="172" y="263"/>
                  </a:cubicBezTo>
                  <a:cubicBezTo>
                    <a:pt x="172" y="260"/>
                    <a:pt x="172" y="260"/>
                    <a:pt x="172" y="260"/>
                  </a:cubicBezTo>
                  <a:cubicBezTo>
                    <a:pt x="172" y="253"/>
                    <a:pt x="172" y="253"/>
                    <a:pt x="172" y="253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40" y="264"/>
                    <a:pt x="140" y="264"/>
                    <a:pt x="140" y="264"/>
                  </a:cubicBezTo>
                  <a:cubicBezTo>
                    <a:pt x="140" y="272"/>
                    <a:pt x="140" y="272"/>
                    <a:pt x="140" y="272"/>
                  </a:cubicBezTo>
                  <a:cubicBezTo>
                    <a:pt x="143" y="274"/>
                    <a:pt x="196" y="366"/>
                    <a:pt x="196" y="366"/>
                  </a:cubicBezTo>
                  <a:cubicBezTo>
                    <a:pt x="63" y="366"/>
                    <a:pt x="63" y="366"/>
                    <a:pt x="63" y="366"/>
                  </a:cubicBezTo>
                  <a:cubicBezTo>
                    <a:pt x="63" y="366"/>
                    <a:pt x="117" y="274"/>
                    <a:pt x="120" y="272"/>
                  </a:cubicBezTo>
                  <a:cubicBezTo>
                    <a:pt x="120" y="264"/>
                    <a:pt x="120" y="264"/>
                    <a:pt x="120" y="264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253"/>
                    <a:pt x="88" y="253"/>
                    <a:pt x="88" y="253"/>
                  </a:cubicBezTo>
                  <a:cubicBezTo>
                    <a:pt x="88" y="260"/>
                    <a:pt x="88" y="260"/>
                    <a:pt x="88" y="260"/>
                  </a:cubicBezTo>
                  <a:cubicBezTo>
                    <a:pt x="88" y="263"/>
                    <a:pt x="88" y="263"/>
                    <a:pt x="88" y="263"/>
                  </a:cubicBezTo>
                  <a:cubicBezTo>
                    <a:pt x="88" y="268"/>
                    <a:pt x="85" y="272"/>
                    <a:pt x="85" y="272"/>
                  </a:cubicBezTo>
                  <a:cubicBezTo>
                    <a:pt x="0" y="414"/>
                    <a:pt x="0" y="414"/>
                    <a:pt x="0" y="414"/>
                  </a:cubicBezTo>
                  <a:cubicBezTo>
                    <a:pt x="260" y="414"/>
                    <a:pt x="260" y="414"/>
                    <a:pt x="260" y="414"/>
                  </a:cubicBez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6" name="Freeform 55"/>
            <p:cNvSpPr>
              <a:spLocks/>
            </p:cNvSpPr>
            <p:nvPr userDrawn="1"/>
          </p:nvSpPr>
          <p:spPr bwMode="auto">
            <a:xfrm>
              <a:off x="17207873" y="8145243"/>
              <a:ext cx="356204" cy="192288"/>
            </a:xfrm>
            <a:custGeom>
              <a:avLst/>
              <a:gdLst>
                <a:gd name="T0" fmla="*/ 221 w 237"/>
                <a:gd name="T1" fmla="*/ 130 h 130"/>
                <a:gd name="T2" fmla="*/ 180 w 237"/>
                <a:gd name="T3" fmla="*/ 21 h 130"/>
                <a:gd name="T4" fmla="*/ 114 w 237"/>
                <a:gd name="T5" fmla="*/ 0 h 130"/>
                <a:gd name="T6" fmla="*/ 52 w 237"/>
                <a:gd name="T7" fmla="*/ 21 h 130"/>
                <a:gd name="T8" fmla="*/ 13 w 237"/>
                <a:gd name="T9" fmla="*/ 130 h 130"/>
                <a:gd name="T10" fmla="*/ 221 w 237"/>
                <a:gd name="T11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7" h="130">
                  <a:moveTo>
                    <a:pt x="221" y="130"/>
                  </a:moveTo>
                  <a:cubicBezTo>
                    <a:pt x="221" y="130"/>
                    <a:pt x="237" y="64"/>
                    <a:pt x="180" y="21"/>
                  </a:cubicBezTo>
                  <a:cubicBezTo>
                    <a:pt x="180" y="21"/>
                    <a:pt x="157" y="0"/>
                    <a:pt x="114" y="0"/>
                  </a:cubicBezTo>
                  <a:cubicBezTo>
                    <a:pt x="75" y="0"/>
                    <a:pt x="52" y="21"/>
                    <a:pt x="52" y="21"/>
                  </a:cubicBezTo>
                  <a:cubicBezTo>
                    <a:pt x="0" y="57"/>
                    <a:pt x="13" y="130"/>
                    <a:pt x="13" y="130"/>
                  </a:cubicBezTo>
                  <a:lnTo>
                    <a:pt x="221" y="130"/>
                  </a:ln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7" name="Freeform 56"/>
            <p:cNvSpPr>
              <a:spLocks/>
            </p:cNvSpPr>
            <p:nvPr userDrawn="1"/>
          </p:nvSpPr>
          <p:spPr bwMode="auto">
            <a:xfrm>
              <a:off x="17233091" y="8350138"/>
              <a:ext cx="302615" cy="15762"/>
            </a:xfrm>
            <a:custGeom>
              <a:avLst/>
              <a:gdLst>
                <a:gd name="T0" fmla="*/ 4 w 203"/>
                <a:gd name="T1" fmla="*/ 12 h 12"/>
                <a:gd name="T2" fmla="*/ 199 w 203"/>
                <a:gd name="T3" fmla="*/ 12 h 12"/>
                <a:gd name="T4" fmla="*/ 203 w 203"/>
                <a:gd name="T5" fmla="*/ 0 h 12"/>
                <a:gd name="T6" fmla="*/ 0 w 203"/>
                <a:gd name="T7" fmla="*/ 0 h 12"/>
                <a:gd name="T8" fmla="*/ 4 w 203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12">
                  <a:moveTo>
                    <a:pt x="4" y="12"/>
                  </a:moveTo>
                  <a:cubicBezTo>
                    <a:pt x="199" y="12"/>
                    <a:pt x="199" y="12"/>
                    <a:pt x="199" y="12"/>
                  </a:cubicBezTo>
                  <a:cubicBezTo>
                    <a:pt x="201" y="8"/>
                    <a:pt x="202" y="4"/>
                    <a:pt x="20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4"/>
                    <a:pt x="2" y="8"/>
                    <a:pt x="4" y="12"/>
                  </a:cubicBez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8" name="Freeform 57"/>
            <p:cNvSpPr>
              <a:spLocks/>
            </p:cNvSpPr>
            <p:nvPr userDrawn="1"/>
          </p:nvSpPr>
          <p:spPr bwMode="auto">
            <a:xfrm>
              <a:off x="17242547" y="8378509"/>
              <a:ext cx="283701" cy="15762"/>
            </a:xfrm>
            <a:custGeom>
              <a:avLst/>
              <a:gdLst>
                <a:gd name="T0" fmla="*/ 189 w 189"/>
                <a:gd name="T1" fmla="*/ 0 h 11"/>
                <a:gd name="T2" fmla="*/ 0 w 189"/>
                <a:gd name="T3" fmla="*/ 0 h 11"/>
                <a:gd name="T4" fmla="*/ 6 w 189"/>
                <a:gd name="T5" fmla="*/ 11 h 11"/>
                <a:gd name="T6" fmla="*/ 183 w 189"/>
                <a:gd name="T7" fmla="*/ 11 h 11"/>
                <a:gd name="T8" fmla="*/ 189 w 189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1">
                  <a:moveTo>
                    <a:pt x="18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4"/>
                    <a:pt x="4" y="7"/>
                    <a:pt x="6" y="11"/>
                  </a:cubicBezTo>
                  <a:cubicBezTo>
                    <a:pt x="183" y="11"/>
                    <a:pt x="183" y="11"/>
                    <a:pt x="183" y="11"/>
                  </a:cubicBezTo>
                  <a:cubicBezTo>
                    <a:pt x="185" y="7"/>
                    <a:pt x="188" y="4"/>
                    <a:pt x="189" y="0"/>
                  </a:cubicBez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9" name="Freeform 58"/>
            <p:cNvSpPr>
              <a:spLocks/>
            </p:cNvSpPr>
            <p:nvPr userDrawn="1"/>
          </p:nvSpPr>
          <p:spPr bwMode="auto">
            <a:xfrm>
              <a:off x="17258309" y="8403727"/>
              <a:ext cx="252179" cy="12609"/>
            </a:xfrm>
            <a:custGeom>
              <a:avLst/>
              <a:gdLst>
                <a:gd name="T0" fmla="*/ 8 w 167"/>
                <a:gd name="T1" fmla="*/ 9 h 9"/>
                <a:gd name="T2" fmla="*/ 159 w 167"/>
                <a:gd name="T3" fmla="*/ 9 h 9"/>
                <a:gd name="T4" fmla="*/ 167 w 167"/>
                <a:gd name="T5" fmla="*/ 0 h 9"/>
                <a:gd name="T6" fmla="*/ 0 w 167"/>
                <a:gd name="T7" fmla="*/ 0 h 9"/>
                <a:gd name="T8" fmla="*/ 8 w 167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9">
                  <a:moveTo>
                    <a:pt x="8" y="9"/>
                  </a:moveTo>
                  <a:cubicBezTo>
                    <a:pt x="159" y="9"/>
                    <a:pt x="159" y="9"/>
                    <a:pt x="159" y="9"/>
                  </a:cubicBezTo>
                  <a:cubicBezTo>
                    <a:pt x="162" y="6"/>
                    <a:pt x="165" y="3"/>
                    <a:pt x="16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3"/>
                    <a:pt x="5" y="6"/>
                    <a:pt x="8" y="9"/>
                  </a:cubicBez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10" name="Freeform 59"/>
            <p:cNvSpPr>
              <a:spLocks/>
            </p:cNvSpPr>
            <p:nvPr userDrawn="1"/>
          </p:nvSpPr>
          <p:spPr bwMode="auto">
            <a:xfrm>
              <a:off x="17283527" y="8428945"/>
              <a:ext cx="201743" cy="9458"/>
            </a:xfrm>
            <a:custGeom>
              <a:avLst/>
              <a:gdLst>
                <a:gd name="T0" fmla="*/ 10 w 136"/>
                <a:gd name="T1" fmla="*/ 7 h 7"/>
                <a:gd name="T2" fmla="*/ 128 w 136"/>
                <a:gd name="T3" fmla="*/ 7 h 7"/>
                <a:gd name="T4" fmla="*/ 136 w 136"/>
                <a:gd name="T5" fmla="*/ 0 h 7"/>
                <a:gd name="T6" fmla="*/ 0 w 136"/>
                <a:gd name="T7" fmla="*/ 0 h 7"/>
                <a:gd name="T8" fmla="*/ 10 w 136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7">
                  <a:moveTo>
                    <a:pt x="10" y="7"/>
                  </a:moveTo>
                  <a:cubicBezTo>
                    <a:pt x="128" y="7"/>
                    <a:pt x="128" y="7"/>
                    <a:pt x="128" y="7"/>
                  </a:cubicBezTo>
                  <a:cubicBezTo>
                    <a:pt x="131" y="5"/>
                    <a:pt x="134" y="2"/>
                    <a:pt x="1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2"/>
                    <a:pt x="6" y="4"/>
                    <a:pt x="10" y="7"/>
                  </a:cubicBez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11" name="Freeform 60"/>
            <p:cNvSpPr>
              <a:spLocks/>
            </p:cNvSpPr>
            <p:nvPr userDrawn="1"/>
          </p:nvSpPr>
          <p:spPr bwMode="auto">
            <a:xfrm>
              <a:off x="17321354" y="8451009"/>
              <a:ext cx="129243" cy="15762"/>
            </a:xfrm>
            <a:custGeom>
              <a:avLst/>
              <a:gdLst>
                <a:gd name="T0" fmla="*/ 0 w 86"/>
                <a:gd name="T1" fmla="*/ 0 h 9"/>
                <a:gd name="T2" fmla="*/ 43 w 86"/>
                <a:gd name="T3" fmla="*/ 9 h 9"/>
                <a:gd name="T4" fmla="*/ 86 w 86"/>
                <a:gd name="T5" fmla="*/ 0 h 9"/>
                <a:gd name="T6" fmla="*/ 0 w 86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9">
                  <a:moveTo>
                    <a:pt x="0" y="0"/>
                  </a:moveTo>
                  <a:cubicBezTo>
                    <a:pt x="13" y="6"/>
                    <a:pt x="28" y="9"/>
                    <a:pt x="43" y="9"/>
                  </a:cubicBezTo>
                  <a:cubicBezTo>
                    <a:pt x="58" y="9"/>
                    <a:pt x="72" y="6"/>
                    <a:pt x="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12" name="Freeform 61"/>
            <p:cNvSpPr>
              <a:spLocks/>
            </p:cNvSpPr>
            <p:nvPr userDrawn="1"/>
          </p:nvSpPr>
          <p:spPr bwMode="auto">
            <a:xfrm>
              <a:off x="17034499" y="8473076"/>
              <a:ext cx="702950" cy="119785"/>
            </a:xfrm>
            <a:custGeom>
              <a:avLst/>
              <a:gdLst>
                <a:gd name="T0" fmla="*/ 438 w 470"/>
                <a:gd name="T1" fmla="*/ 0 h 81"/>
                <a:gd name="T2" fmla="*/ 278 w 470"/>
                <a:gd name="T3" fmla="*/ 0 h 81"/>
                <a:gd name="T4" fmla="*/ 251 w 470"/>
                <a:gd name="T5" fmla="*/ 8 h 81"/>
                <a:gd name="T6" fmla="*/ 235 w 470"/>
                <a:gd name="T7" fmla="*/ 30 h 81"/>
                <a:gd name="T8" fmla="*/ 235 w 470"/>
                <a:gd name="T9" fmla="*/ 30 h 81"/>
                <a:gd name="T10" fmla="*/ 219 w 470"/>
                <a:gd name="T11" fmla="*/ 8 h 81"/>
                <a:gd name="T12" fmla="*/ 192 w 470"/>
                <a:gd name="T13" fmla="*/ 0 h 81"/>
                <a:gd name="T14" fmla="*/ 32 w 470"/>
                <a:gd name="T15" fmla="*/ 0 h 81"/>
                <a:gd name="T16" fmla="*/ 0 w 470"/>
                <a:gd name="T17" fmla="*/ 51 h 81"/>
                <a:gd name="T18" fmla="*/ 147 w 470"/>
                <a:gd name="T19" fmla="*/ 51 h 81"/>
                <a:gd name="T20" fmla="*/ 154 w 470"/>
                <a:gd name="T21" fmla="*/ 52 h 81"/>
                <a:gd name="T22" fmla="*/ 174 w 470"/>
                <a:gd name="T23" fmla="*/ 60 h 81"/>
                <a:gd name="T24" fmla="*/ 190 w 470"/>
                <a:gd name="T25" fmla="*/ 75 h 81"/>
                <a:gd name="T26" fmla="*/ 195 w 470"/>
                <a:gd name="T27" fmla="*/ 81 h 81"/>
                <a:gd name="T28" fmla="*/ 231 w 470"/>
                <a:gd name="T29" fmla="*/ 81 h 81"/>
                <a:gd name="T30" fmla="*/ 235 w 470"/>
                <a:gd name="T31" fmla="*/ 81 h 81"/>
                <a:gd name="T32" fmla="*/ 235 w 470"/>
                <a:gd name="T33" fmla="*/ 81 h 81"/>
                <a:gd name="T34" fmla="*/ 247 w 470"/>
                <a:gd name="T35" fmla="*/ 81 h 81"/>
                <a:gd name="T36" fmla="*/ 275 w 470"/>
                <a:gd name="T37" fmla="*/ 81 h 81"/>
                <a:gd name="T38" fmla="*/ 280 w 470"/>
                <a:gd name="T39" fmla="*/ 75 h 81"/>
                <a:gd name="T40" fmla="*/ 296 w 470"/>
                <a:gd name="T41" fmla="*/ 60 h 81"/>
                <a:gd name="T42" fmla="*/ 316 w 470"/>
                <a:gd name="T43" fmla="*/ 52 h 81"/>
                <a:gd name="T44" fmla="*/ 323 w 470"/>
                <a:gd name="T45" fmla="*/ 51 h 81"/>
                <a:gd name="T46" fmla="*/ 470 w 470"/>
                <a:gd name="T47" fmla="*/ 51 h 81"/>
                <a:gd name="T48" fmla="*/ 438 w 470"/>
                <a:gd name="T4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70" h="81">
                  <a:moveTo>
                    <a:pt x="438" y="0"/>
                  </a:moveTo>
                  <a:cubicBezTo>
                    <a:pt x="278" y="0"/>
                    <a:pt x="278" y="0"/>
                    <a:pt x="278" y="0"/>
                  </a:cubicBezTo>
                  <a:cubicBezTo>
                    <a:pt x="278" y="0"/>
                    <a:pt x="263" y="0"/>
                    <a:pt x="251" y="8"/>
                  </a:cubicBezTo>
                  <a:cubicBezTo>
                    <a:pt x="242" y="14"/>
                    <a:pt x="235" y="29"/>
                    <a:pt x="235" y="30"/>
                  </a:cubicBezTo>
                  <a:cubicBezTo>
                    <a:pt x="235" y="30"/>
                    <a:pt x="235" y="30"/>
                    <a:pt x="235" y="30"/>
                  </a:cubicBezTo>
                  <a:cubicBezTo>
                    <a:pt x="234" y="29"/>
                    <a:pt x="228" y="14"/>
                    <a:pt x="219" y="8"/>
                  </a:cubicBezTo>
                  <a:cubicBezTo>
                    <a:pt x="207" y="0"/>
                    <a:pt x="192" y="0"/>
                    <a:pt x="19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147" y="51"/>
                    <a:pt x="147" y="51"/>
                    <a:pt x="147" y="51"/>
                  </a:cubicBezTo>
                  <a:cubicBezTo>
                    <a:pt x="147" y="51"/>
                    <a:pt x="151" y="51"/>
                    <a:pt x="154" y="52"/>
                  </a:cubicBezTo>
                  <a:cubicBezTo>
                    <a:pt x="158" y="52"/>
                    <a:pt x="166" y="55"/>
                    <a:pt x="174" y="60"/>
                  </a:cubicBezTo>
                  <a:cubicBezTo>
                    <a:pt x="184" y="68"/>
                    <a:pt x="188" y="72"/>
                    <a:pt x="190" y="75"/>
                  </a:cubicBezTo>
                  <a:cubicBezTo>
                    <a:pt x="191" y="76"/>
                    <a:pt x="195" y="81"/>
                    <a:pt x="195" y="81"/>
                  </a:cubicBezTo>
                  <a:cubicBezTo>
                    <a:pt x="231" y="81"/>
                    <a:pt x="231" y="81"/>
                    <a:pt x="231" y="81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47" y="81"/>
                    <a:pt x="247" y="81"/>
                    <a:pt x="247" y="81"/>
                  </a:cubicBezTo>
                  <a:cubicBezTo>
                    <a:pt x="275" y="81"/>
                    <a:pt x="275" y="81"/>
                    <a:pt x="275" y="81"/>
                  </a:cubicBezTo>
                  <a:cubicBezTo>
                    <a:pt x="275" y="81"/>
                    <a:pt x="278" y="76"/>
                    <a:pt x="280" y="75"/>
                  </a:cubicBezTo>
                  <a:cubicBezTo>
                    <a:pt x="282" y="72"/>
                    <a:pt x="285" y="68"/>
                    <a:pt x="296" y="60"/>
                  </a:cubicBezTo>
                  <a:cubicBezTo>
                    <a:pt x="304" y="55"/>
                    <a:pt x="312" y="52"/>
                    <a:pt x="316" y="52"/>
                  </a:cubicBezTo>
                  <a:cubicBezTo>
                    <a:pt x="319" y="51"/>
                    <a:pt x="323" y="51"/>
                    <a:pt x="323" y="51"/>
                  </a:cubicBezTo>
                  <a:cubicBezTo>
                    <a:pt x="470" y="51"/>
                    <a:pt x="470" y="51"/>
                    <a:pt x="470" y="51"/>
                  </a:cubicBezTo>
                  <a:lnTo>
                    <a:pt x="438" y="0"/>
                  </a:ln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13" name="Freeform 62"/>
            <p:cNvSpPr>
              <a:spLocks/>
            </p:cNvSpPr>
            <p:nvPr userDrawn="1"/>
          </p:nvSpPr>
          <p:spPr bwMode="auto">
            <a:xfrm>
              <a:off x="17059717" y="8573948"/>
              <a:ext cx="167070" cy="576861"/>
            </a:xfrm>
            <a:custGeom>
              <a:avLst/>
              <a:gdLst>
                <a:gd name="T0" fmla="*/ 0 w 112"/>
                <a:gd name="T1" fmla="*/ 0 h 387"/>
                <a:gd name="T2" fmla="*/ 0 w 112"/>
                <a:gd name="T3" fmla="*/ 240 h 387"/>
                <a:gd name="T4" fmla="*/ 0 w 112"/>
                <a:gd name="T5" fmla="*/ 243 h 387"/>
                <a:gd name="T6" fmla="*/ 0 w 112"/>
                <a:gd name="T7" fmla="*/ 250 h 387"/>
                <a:gd name="T8" fmla="*/ 26 w 112"/>
                <a:gd name="T9" fmla="*/ 320 h 387"/>
                <a:gd name="T10" fmla="*/ 92 w 112"/>
                <a:gd name="T11" fmla="*/ 387 h 387"/>
                <a:gd name="T12" fmla="*/ 112 w 112"/>
                <a:gd name="T13" fmla="*/ 355 h 387"/>
                <a:gd name="T14" fmla="*/ 63 w 112"/>
                <a:gd name="T15" fmla="*/ 307 h 387"/>
                <a:gd name="T16" fmla="*/ 51 w 112"/>
                <a:gd name="T17" fmla="*/ 287 h 387"/>
                <a:gd name="T18" fmla="*/ 44 w 112"/>
                <a:gd name="T19" fmla="*/ 272 h 387"/>
                <a:gd name="T20" fmla="*/ 42 w 112"/>
                <a:gd name="T21" fmla="*/ 262 h 387"/>
                <a:gd name="T22" fmla="*/ 40 w 112"/>
                <a:gd name="T23" fmla="*/ 250 h 387"/>
                <a:gd name="T24" fmla="*/ 39 w 112"/>
                <a:gd name="T25" fmla="*/ 242 h 387"/>
                <a:gd name="T26" fmla="*/ 39 w 112"/>
                <a:gd name="T27" fmla="*/ 241 h 387"/>
                <a:gd name="T28" fmla="*/ 39 w 112"/>
                <a:gd name="T29" fmla="*/ 0 h 387"/>
                <a:gd name="T30" fmla="*/ 0 w 112"/>
                <a:gd name="T31" fmla="*/ 0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2" h="387">
                  <a:moveTo>
                    <a:pt x="0" y="0"/>
                  </a:moveTo>
                  <a:cubicBezTo>
                    <a:pt x="0" y="240"/>
                    <a:pt x="0" y="240"/>
                    <a:pt x="0" y="240"/>
                  </a:cubicBezTo>
                  <a:cubicBezTo>
                    <a:pt x="0" y="240"/>
                    <a:pt x="0" y="242"/>
                    <a:pt x="0" y="243"/>
                  </a:cubicBezTo>
                  <a:cubicBezTo>
                    <a:pt x="0" y="246"/>
                    <a:pt x="0" y="248"/>
                    <a:pt x="0" y="250"/>
                  </a:cubicBezTo>
                  <a:cubicBezTo>
                    <a:pt x="3" y="276"/>
                    <a:pt x="11" y="295"/>
                    <a:pt x="26" y="320"/>
                  </a:cubicBezTo>
                  <a:cubicBezTo>
                    <a:pt x="50" y="359"/>
                    <a:pt x="92" y="387"/>
                    <a:pt x="92" y="387"/>
                  </a:cubicBezTo>
                  <a:cubicBezTo>
                    <a:pt x="112" y="355"/>
                    <a:pt x="112" y="355"/>
                    <a:pt x="112" y="355"/>
                  </a:cubicBezTo>
                  <a:cubicBezTo>
                    <a:pt x="112" y="355"/>
                    <a:pt x="85" y="340"/>
                    <a:pt x="63" y="307"/>
                  </a:cubicBezTo>
                  <a:cubicBezTo>
                    <a:pt x="58" y="300"/>
                    <a:pt x="54" y="294"/>
                    <a:pt x="51" y="287"/>
                  </a:cubicBezTo>
                  <a:cubicBezTo>
                    <a:pt x="48" y="281"/>
                    <a:pt x="46" y="277"/>
                    <a:pt x="44" y="272"/>
                  </a:cubicBezTo>
                  <a:cubicBezTo>
                    <a:pt x="43" y="268"/>
                    <a:pt x="42" y="265"/>
                    <a:pt x="42" y="262"/>
                  </a:cubicBezTo>
                  <a:cubicBezTo>
                    <a:pt x="40" y="257"/>
                    <a:pt x="40" y="254"/>
                    <a:pt x="40" y="250"/>
                  </a:cubicBezTo>
                  <a:cubicBezTo>
                    <a:pt x="40" y="248"/>
                    <a:pt x="39" y="242"/>
                    <a:pt x="39" y="242"/>
                  </a:cubicBezTo>
                  <a:cubicBezTo>
                    <a:pt x="39" y="241"/>
                    <a:pt x="39" y="241"/>
                    <a:pt x="39" y="241"/>
                  </a:cubicBezTo>
                  <a:cubicBezTo>
                    <a:pt x="39" y="0"/>
                    <a:pt x="39" y="0"/>
                    <a:pt x="3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14" name="Freeform 63"/>
            <p:cNvSpPr>
              <a:spLocks/>
            </p:cNvSpPr>
            <p:nvPr userDrawn="1"/>
          </p:nvSpPr>
          <p:spPr bwMode="auto">
            <a:xfrm>
              <a:off x="17147980" y="8573948"/>
              <a:ext cx="126090" cy="501207"/>
            </a:xfrm>
            <a:custGeom>
              <a:avLst/>
              <a:gdLst>
                <a:gd name="T0" fmla="*/ 0 w 83"/>
                <a:gd name="T1" fmla="*/ 0 h 335"/>
                <a:gd name="T2" fmla="*/ 0 w 83"/>
                <a:gd name="T3" fmla="*/ 242 h 335"/>
                <a:gd name="T4" fmla="*/ 0 w 83"/>
                <a:gd name="T5" fmla="*/ 244 h 335"/>
                <a:gd name="T6" fmla="*/ 1 w 83"/>
                <a:gd name="T7" fmla="*/ 249 h 335"/>
                <a:gd name="T8" fmla="*/ 1 w 83"/>
                <a:gd name="T9" fmla="*/ 251 h 335"/>
                <a:gd name="T10" fmla="*/ 4 w 83"/>
                <a:gd name="T11" fmla="*/ 263 h 335"/>
                <a:gd name="T12" fmla="*/ 19 w 83"/>
                <a:gd name="T13" fmla="*/ 292 h 335"/>
                <a:gd name="T14" fmla="*/ 63 w 83"/>
                <a:gd name="T15" fmla="*/ 335 h 335"/>
                <a:gd name="T16" fmla="*/ 83 w 83"/>
                <a:gd name="T17" fmla="*/ 303 h 335"/>
                <a:gd name="T18" fmla="*/ 68 w 83"/>
                <a:gd name="T19" fmla="*/ 292 h 335"/>
                <a:gd name="T20" fmla="*/ 51 w 83"/>
                <a:gd name="T21" fmla="*/ 272 h 335"/>
                <a:gd name="T22" fmla="*/ 40 w 83"/>
                <a:gd name="T23" fmla="*/ 249 h 335"/>
                <a:gd name="T24" fmla="*/ 38 w 83"/>
                <a:gd name="T25" fmla="*/ 237 h 335"/>
                <a:gd name="T26" fmla="*/ 38 w 83"/>
                <a:gd name="T27" fmla="*/ 233 h 335"/>
                <a:gd name="T28" fmla="*/ 38 w 83"/>
                <a:gd name="T29" fmla="*/ 0 h 335"/>
                <a:gd name="T30" fmla="*/ 0 w 83"/>
                <a:gd name="T31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3" h="335">
                  <a:moveTo>
                    <a:pt x="0" y="0"/>
                  </a:move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3"/>
                    <a:pt x="0" y="244"/>
                  </a:cubicBezTo>
                  <a:cubicBezTo>
                    <a:pt x="0" y="245"/>
                    <a:pt x="1" y="247"/>
                    <a:pt x="1" y="249"/>
                  </a:cubicBezTo>
                  <a:cubicBezTo>
                    <a:pt x="1" y="249"/>
                    <a:pt x="1" y="251"/>
                    <a:pt x="1" y="251"/>
                  </a:cubicBezTo>
                  <a:cubicBezTo>
                    <a:pt x="2" y="255"/>
                    <a:pt x="3" y="258"/>
                    <a:pt x="4" y="263"/>
                  </a:cubicBezTo>
                  <a:cubicBezTo>
                    <a:pt x="7" y="271"/>
                    <a:pt x="12" y="281"/>
                    <a:pt x="19" y="292"/>
                  </a:cubicBezTo>
                  <a:cubicBezTo>
                    <a:pt x="37" y="321"/>
                    <a:pt x="63" y="335"/>
                    <a:pt x="63" y="335"/>
                  </a:cubicBezTo>
                  <a:cubicBezTo>
                    <a:pt x="83" y="303"/>
                    <a:pt x="83" y="303"/>
                    <a:pt x="83" y="303"/>
                  </a:cubicBezTo>
                  <a:cubicBezTo>
                    <a:pt x="83" y="303"/>
                    <a:pt x="76" y="300"/>
                    <a:pt x="68" y="292"/>
                  </a:cubicBezTo>
                  <a:cubicBezTo>
                    <a:pt x="63" y="287"/>
                    <a:pt x="56" y="280"/>
                    <a:pt x="51" y="272"/>
                  </a:cubicBezTo>
                  <a:cubicBezTo>
                    <a:pt x="45" y="263"/>
                    <a:pt x="42" y="255"/>
                    <a:pt x="40" y="249"/>
                  </a:cubicBezTo>
                  <a:cubicBezTo>
                    <a:pt x="39" y="244"/>
                    <a:pt x="38" y="239"/>
                    <a:pt x="38" y="237"/>
                  </a:cubicBezTo>
                  <a:cubicBezTo>
                    <a:pt x="38" y="235"/>
                    <a:pt x="38" y="233"/>
                    <a:pt x="38" y="233"/>
                  </a:cubicBezTo>
                  <a:cubicBezTo>
                    <a:pt x="38" y="0"/>
                    <a:pt x="38" y="0"/>
                    <a:pt x="3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15" name="Freeform 64"/>
            <p:cNvSpPr>
              <a:spLocks/>
            </p:cNvSpPr>
            <p:nvPr userDrawn="1"/>
          </p:nvSpPr>
          <p:spPr bwMode="auto">
            <a:xfrm>
              <a:off x="17545162" y="8573948"/>
              <a:ext cx="167070" cy="576861"/>
            </a:xfrm>
            <a:custGeom>
              <a:avLst/>
              <a:gdLst>
                <a:gd name="T0" fmla="*/ 112 w 112"/>
                <a:gd name="T1" fmla="*/ 0 h 387"/>
                <a:gd name="T2" fmla="*/ 112 w 112"/>
                <a:gd name="T3" fmla="*/ 240 h 387"/>
                <a:gd name="T4" fmla="*/ 112 w 112"/>
                <a:gd name="T5" fmla="*/ 243 h 387"/>
                <a:gd name="T6" fmla="*/ 111 w 112"/>
                <a:gd name="T7" fmla="*/ 250 h 387"/>
                <a:gd name="T8" fmla="*/ 86 w 112"/>
                <a:gd name="T9" fmla="*/ 320 h 387"/>
                <a:gd name="T10" fmla="*/ 20 w 112"/>
                <a:gd name="T11" fmla="*/ 387 h 387"/>
                <a:gd name="T12" fmla="*/ 0 w 112"/>
                <a:gd name="T13" fmla="*/ 355 h 387"/>
                <a:gd name="T14" fmla="*/ 49 w 112"/>
                <a:gd name="T15" fmla="*/ 307 h 387"/>
                <a:gd name="T16" fmla="*/ 60 w 112"/>
                <a:gd name="T17" fmla="*/ 287 h 387"/>
                <a:gd name="T18" fmla="*/ 67 w 112"/>
                <a:gd name="T19" fmla="*/ 272 h 387"/>
                <a:gd name="T20" fmla="*/ 70 w 112"/>
                <a:gd name="T21" fmla="*/ 262 h 387"/>
                <a:gd name="T22" fmla="*/ 72 w 112"/>
                <a:gd name="T23" fmla="*/ 250 h 387"/>
                <a:gd name="T24" fmla="*/ 72 w 112"/>
                <a:gd name="T25" fmla="*/ 242 h 387"/>
                <a:gd name="T26" fmla="*/ 72 w 112"/>
                <a:gd name="T27" fmla="*/ 241 h 387"/>
                <a:gd name="T28" fmla="*/ 72 w 112"/>
                <a:gd name="T29" fmla="*/ 0 h 387"/>
                <a:gd name="T30" fmla="*/ 112 w 112"/>
                <a:gd name="T31" fmla="*/ 0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2" h="387">
                  <a:moveTo>
                    <a:pt x="112" y="0"/>
                  </a:moveTo>
                  <a:cubicBezTo>
                    <a:pt x="112" y="240"/>
                    <a:pt x="112" y="240"/>
                    <a:pt x="112" y="240"/>
                  </a:cubicBezTo>
                  <a:cubicBezTo>
                    <a:pt x="112" y="240"/>
                    <a:pt x="112" y="242"/>
                    <a:pt x="112" y="243"/>
                  </a:cubicBezTo>
                  <a:cubicBezTo>
                    <a:pt x="112" y="246"/>
                    <a:pt x="112" y="248"/>
                    <a:pt x="111" y="250"/>
                  </a:cubicBezTo>
                  <a:cubicBezTo>
                    <a:pt x="108" y="276"/>
                    <a:pt x="100" y="295"/>
                    <a:pt x="86" y="320"/>
                  </a:cubicBezTo>
                  <a:cubicBezTo>
                    <a:pt x="62" y="359"/>
                    <a:pt x="20" y="387"/>
                    <a:pt x="20" y="387"/>
                  </a:cubicBezTo>
                  <a:cubicBezTo>
                    <a:pt x="0" y="355"/>
                    <a:pt x="0" y="355"/>
                    <a:pt x="0" y="355"/>
                  </a:cubicBezTo>
                  <a:cubicBezTo>
                    <a:pt x="0" y="355"/>
                    <a:pt x="27" y="340"/>
                    <a:pt x="49" y="307"/>
                  </a:cubicBezTo>
                  <a:cubicBezTo>
                    <a:pt x="53" y="300"/>
                    <a:pt x="58" y="294"/>
                    <a:pt x="60" y="287"/>
                  </a:cubicBezTo>
                  <a:cubicBezTo>
                    <a:pt x="63" y="281"/>
                    <a:pt x="65" y="277"/>
                    <a:pt x="67" y="272"/>
                  </a:cubicBezTo>
                  <a:cubicBezTo>
                    <a:pt x="68" y="268"/>
                    <a:pt x="70" y="265"/>
                    <a:pt x="70" y="262"/>
                  </a:cubicBezTo>
                  <a:cubicBezTo>
                    <a:pt x="71" y="257"/>
                    <a:pt x="72" y="254"/>
                    <a:pt x="72" y="250"/>
                  </a:cubicBezTo>
                  <a:cubicBezTo>
                    <a:pt x="72" y="248"/>
                    <a:pt x="72" y="242"/>
                    <a:pt x="72" y="242"/>
                  </a:cubicBezTo>
                  <a:cubicBezTo>
                    <a:pt x="72" y="241"/>
                    <a:pt x="72" y="241"/>
                    <a:pt x="72" y="241"/>
                  </a:cubicBezTo>
                  <a:cubicBezTo>
                    <a:pt x="72" y="0"/>
                    <a:pt x="72" y="0"/>
                    <a:pt x="72" y="0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16" name="Freeform 65"/>
            <p:cNvSpPr>
              <a:spLocks/>
            </p:cNvSpPr>
            <p:nvPr userDrawn="1"/>
          </p:nvSpPr>
          <p:spPr bwMode="auto">
            <a:xfrm>
              <a:off x="17497879" y="8573948"/>
              <a:ext cx="122938" cy="501207"/>
            </a:xfrm>
            <a:custGeom>
              <a:avLst/>
              <a:gdLst>
                <a:gd name="T0" fmla="*/ 82 w 82"/>
                <a:gd name="T1" fmla="*/ 0 h 335"/>
                <a:gd name="T2" fmla="*/ 82 w 82"/>
                <a:gd name="T3" fmla="*/ 242 h 335"/>
                <a:gd name="T4" fmla="*/ 82 w 82"/>
                <a:gd name="T5" fmla="*/ 244 h 335"/>
                <a:gd name="T6" fmla="*/ 82 w 82"/>
                <a:gd name="T7" fmla="*/ 249 h 335"/>
                <a:gd name="T8" fmla="*/ 82 w 82"/>
                <a:gd name="T9" fmla="*/ 251 h 335"/>
                <a:gd name="T10" fmla="*/ 78 w 82"/>
                <a:gd name="T11" fmla="*/ 263 h 335"/>
                <a:gd name="T12" fmla="*/ 64 w 82"/>
                <a:gd name="T13" fmla="*/ 292 h 335"/>
                <a:gd name="T14" fmla="*/ 20 w 82"/>
                <a:gd name="T15" fmla="*/ 335 h 335"/>
                <a:gd name="T16" fmla="*/ 0 w 82"/>
                <a:gd name="T17" fmla="*/ 303 h 335"/>
                <a:gd name="T18" fmla="*/ 15 w 82"/>
                <a:gd name="T19" fmla="*/ 292 h 335"/>
                <a:gd name="T20" fmla="*/ 32 w 82"/>
                <a:gd name="T21" fmla="*/ 272 h 335"/>
                <a:gd name="T22" fmla="*/ 42 w 82"/>
                <a:gd name="T23" fmla="*/ 249 h 335"/>
                <a:gd name="T24" fmla="*/ 44 w 82"/>
                <a:gd name="T25" fmla="*/ 237 h 335"/>
                <a:gd name="T26" fmla="*/ 44 w 82"/>
                <a:gd name="T27" fmla="*/ 233 h 335"/>
                <a:gd name="T28" fmla="*/ 44 w 82"/>
                <a:gd name="T29" fmla="*/ 0 h 335"/>
                <a:gd name="T30" fmla="*/ 82 w 82"/>
                <a:gd name="T31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2" h="335">
                  <a:moveTo>
                    <a:pt x="82" y="0"/>
                  </a:moveTo>
                  <a:cubicBezTo>
                    <a:pt x="82" y="242"/>
                    <a:pt x="82" y="242"/>
                    <a:pt x="82" y="242"/>
                  </a:cubicBezTo>
                  <a:cubicBezTo>
                    <a:pt x="82" y="242"/>
                    <a:pt x="82" y="243"/>
                    <a:pt x="82" y="244"/>
                  </a:cubicBezTo>
                  <a:cubicBezTo>
                    <a:pt x="82" y="245"/>
                    <a:pt x="82" y="247"/>
                    <a:pt x="82" y="249"/>
                  </a:cubicBezTo>
                  <a:cubicBezTo>
                    <a:pt x="82" y="249"/>
                    <a:pt x="82" y="251"/>
                    <a:pt x="82" y="251"/>
                  </a:cubicBezTo>
                  <a:cubicBezTo>
                    <a:pt x="81" y="255"/>
                    <a:pt x="80" y="258"/>
                    <a:pt x="78" y="263"/>
                  </a:cubicBezTo>
                  <a:cubicBezTo>
                    <a:pt x="76" y="271"/>
                    <a:pt x="71" y="281"/>
                    <a:pt x="64" y="292"/>
                  </a:cubicBezTo>
                  <a:cubicBezTo>
                    <a:pt x="46" y="321"/>
                    <a:pt x="20" y="335"/>
                    <a:pt x="20" y="335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303"/>
                    <a:pt x="7" y="300"/>
                    <a:pt x="15" y="292"/>
                  </a:cubicBezTo>
                  <a:cubicBezTo>
                    <a:pt x="20" y="287"/>
                    <a:pt x="26" y="280"/>
                    <a:pt x="32" y="272"/>
                  </a:cubicBezTo>
                  <a:cubicBezTo>
                    <a:pt x="37" y="263"/>
                    <a:pt x="40" y="255"/>
                    <a:pt x="42" y="249"/>
                  </a:cubicBezTo>
                  <a:cubicBezTo>
                    <a:pt x="44" y="244"/>
                    <a:pt x="44" y="239"/>
                    <a:pt x="44" y="237"/>
                  </a:cubicBezTo>
                  <a:cubicBezTo>
                    <a:pt x="44" y="235"/>
                    <a:pt x="44" y="233"/>
                    <a:pt x="44" y="233"/>
                  </a:cubicBezTo>
                  <a:cubicBezTo>
                    <a:pt x="44" y="0"/>
                    <a:pt x="44" y="0"/>
                    <a:pt x="44" y="0"/>
                  </a:cubicBezTo>
                  <a:lnTo>
                    <a:pt x="82" y="0"/>
                  </a:ln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7647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1047</TotalTime>
  <Words>11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新細明體</vt:lpstr>
      <vt:lpstr>Arial</vt:lpstr>
      <vt:lpstr>Calibri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20</cp:revision>
  <dcterms:created xsi:type="dcterms:W3CDTF">2021-09-09T01:33:36Z</dcterms:created>
  <dcterms:modified xsi:type="dcterms:W3CDTF">2021-10-13T04:32:25Z</dcterms:modified>
</cp:coreProperties>
</file>