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3"/>
  </p:handoutMasterIdLst>
  <p:sldIdLst>
    <p:sldId id="261" r:id="rId2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8CE739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60" d="100"/>
          <a:sy n="60" d="100"/>
        </p:scale>
        <p:origin x="46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93A37-6E21-4098-8BDE-D3793A733C89}" type="datetimeFigureOut">
              <a:rPr lang="zh-HK" altLang="en-US" smtClean="0"/>
              <a:t>9/10/2021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FADD-1715-4698-9DC6-8AAE998AF11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0038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3471280" y="1077850"/>
            <a:ext cx="13292720" cy="1994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501"/>
              </a:lnSpc>
              <a:buNone/>
              <a:defRPr sz="7200" b="1" spc="-164" baseline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Headline text here</a:t>
            </a:r>
            <a:endParaRPr lang="zh-TW" altLang="en-US" dirty="0" smtClean="0"/>
          </a:p>
        </p:txBody>
      </p:sp>
      <p:sp>
        <p:nvSpPr>
          <p:cNvPr id="79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5014330" y="2074915"/>
            <a:ext cx="10968620" cy="9970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buNone/>
              <a:defRPr sz="4800" b="0" baseline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Sub-heading title or event 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97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" y="0"/>
            <a:ext cx="1828194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>
          <a:xfrm>
            <a:off x="3626474" y="907986"/>
            <a:ext cx="13292720" cy="1994131"/>
          </a:xfrm>
        </p:spPr>
        <p:txBody>
          <a:bodyPr/>
          <a:lstStyle/>
          <a:p>
            <a:r>
              <a:rPr lang="en-US" altLang="zh-TW" dirty="0"/>
              <a:t>Place the Headline text 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5169524" y="1905051"/>
            <a:ext cx="10968620" cy="997066"/>
          </a:xfrm>
        </p:spPr>
        <p:txBody>
          <a:bodyPr/>
          <a:lstStyle/>
          <a:p>
            <a:r>
              <a:rPr lang="en-US" altLang="zh-TW" dirty="0"/>
              <a:t>Insert Sub-heading title or event date</a:t>
            </a:r>
            <a:endParaRPr lang="zh-TW" altLang="en-US"/>
          </a:p>
          <a:p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7175976" y="907986"/>
            <a:ext cx="702950" cy="1087522"/>
            <a:chOff x="17034499" y="8145243"/>
            <a:chExt cx="702950" cy="1087522"/>
          </a:xfrm>
        </p:grpSpPr>
        <p:sp>
          <p:nvSpPr>
            <p:cNvPr id="5" name="Freeform 54"/>
            <p:cNvSpPr>
              <a:spLocks/>
            </p:cNvSpPr>
            <p:nvPr userDrawn="1"/>
          </p:nvSpPr>
          <p:spPr bwMode="auto">
            <a:xfrm>
              <a:off x="17192111" y="8614926"/>
              <a:ext cx="387726" cy="617839"/>
            </a:xfrm>
            <a:custGeom>
              <a:avLst/>
              <a:gdLst>
                <a:gd name="T0" fmla="*/ 260 w 260"/>
                <a:gd name="T1" fmla="*/ 414 h 414"/>
                <a:gd name="T2" fmla="*/ 175 w 260"/>
                <a:gd name="T3" fmla="*/ 272 h 414"/>
                <a:gd name="T4" fmla="*/ 172 w 260"/>
                <a:gd name="T5" fmla="*/ 263 h 414"/>
                <a:gd name="T6" fmla="*/ 172 w 260"/>
                <a:gd name="T7" fmla="*/ 260 h 414"/>
                <a:gd name="T8" fmla="*/ 172 w 260"/>
                <a:gd name="T9" fmla="*/ 253 h 414"/>
                <a:gd name="T10" fmla="*/ 172 w 260"/>
                <a:gd name="T11" fmla="*/ 0 h 414"/>
                <a:gd name="T12" fmla="*/ 140 w 260"/>
                <a:gd name="T13" fmla="*/ 0 h 414"/>
                <a:gd name="T14" fmla="*/ 140 w 260"/>
                <a:gd name="T15" fmla="*/ 264 h 414"/>
                <a:gd name="T16" fmla="*/ 140 w 260"/>
                <a:gd name="T17" fmla="*/ 272 h 414"/>
                <a:gd name="T18" fmla="*/ 196 w 260"/>
                <a:gd name="T19" fmla="*/ 366 h 414"/>
                <a:gd name="T20" fmla="*/ 63 w 260"/>
                <a:gd name="T21" fmla="*/ 366 h 414"/>
                <a:gd name="T22" fmla="*/ 120 w 260"/>
                <a:gd name="T23" fmla="*/ 272 h 414"/>
                <a:gd name="T24" fmla="*/ 120 w 260"/>
                <a:gd name="T25" fmla="*/ 264 h 414"/>
                <a:gd name="T26" fmla="*/ 120 w 260"/>
                <a:gd name="T27" fmla="*/ 0 h 414"/>
                <a:gd name="T28" fmla="*/ 88 w 260"/>
                <a:gd name="T29" fmla="*/ 0 h 414"/>
                <a:gd name="T30" fmla="*/ 88 w 260"/>
                <a:gd name="T31" fmla="*/ 253 h 414"/>
                <a:gd name="T32" fmla="*/ 88 w 260"/>
                <a:gd name="T33" fmla="*/ 260 h 414"/>
                <a:gd name="T34" fmla="*/ 88 w 260"/>
                <a:gd name="T35" fmla="*/ 263 h 414"/>
                <a:gd name="T36" fmla="*/ 85 w 260"/>
                <a:gd name="T37" fmla="*/ 272 h 414"/>
                <a:gd name="T38" fmla="*/ 0 w 260"/>
                <a:gd name="T39" fmla="*/ 414 h 414"/>
                <a:gd name="T40" fmla="*/ 260 w 260"/>
                <a:gd name="T41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414">
                  <a:moveTo>
                    <a:pt x="260" y="414"/>
                  </a:moveTo>
                  <a:cubicBezTo>
                    <a:pt x="175" y="272"/>
                    <a:pt x="175" y="272"/>
                    <a:pt x="175" y="272"/>
                  </a:cubicBezTo>
                  <a:cubicBezTo>
                    <a:pt x="175" y="272"/>
                    <a:pt x="172" y="269"/>
                    <a:pt x="172" y="263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253"/>
                    <a:pt x="172" y="253"/>
                    <a:pt x="172" y="25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3" y="274"/>
                    <a:pt x="196" y="366"/>
                    <a:pt x="196" y="366"/>
                  </a:cubicBezTo>
                  <a:cubicBezTo>
                    <a:pt x="63" y="366"/>
                    <a:pt x="63" y="366"/>
                    <a:pt x="63" y="366"/>
                  </a:cubicBezTo>
                  <a:cubicBezTo>
                    <a:pt x="63" y="366"/>
                    <a:pt x="117" y="274"/>
                    <a:pt x="120" y="272"/>
                  </a:cubicBezTo>
                  <a:cubicBezTo>
                    <a:pt x="120" y="264"/>
                    <a:pt x="120" y="264"/>
                    <a:pt x="120" y="26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8" y="260"/>
                    <a:pt x="88" y="260"/>
                    <a:pt x="88" y="260"/>
                  </a:cubicBezTo>
                  <a:cubicBezTo>
                    <a:pt x="88" y="263"/>
                    <a:pt x="88" y="263"/>
                    <a:pt x="88" y="263"/>
                  </a:cubicBezTo>
                  <a:cubicBezTo>
                    <a:pt x="88" y="268"/>
                    <a:pt x="85" y="272"/>
                    <a:pt x="85" y="272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260" y="414"/>
                    <a:pt x="260" y="414"/>
                    <a:pt x="260" y="414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6" name="Freeform 55"/>
            <p:cNvSpPr>
              <a:spLocks/>
            </p:cNvSpPr>
            <p:nvPr userDrawn="1"/>
          </p:nvSpPr>
          <p:spPr bwMode="auto">
            <a:xfrm>
              <a:off x="17207873" y="8145243"/>
              <a:ext cx="356204" cy="192288"/>
            </a:xfrm>
            <a:custGeom>
              <a:avLst/>
              <a:gdLst>
                <a:gd name="T0" fmla="*/ 221 w 237"/>
                <a:gd name="T1" fmla="*/ 130 h 130"/>
                <a:gd name="T2" fmla="*/ 180 w 237"/>
                <a:gd name="T3" fmla="*/ 21 h 130"/>
                <a:gd name="T4" fmla="*/ 114 w 237"/>
                <a:gd name="T5" fmla="*/ 0 h 130"/>
                <a:gd name="T6" fmla="*/ 52 w 237"/>
                <a:gd name="T7" fmla="*/ 21 h 130"/>
                <a:gd name="T8" fmla="*/ 13 w 237"/>
                <a:gd name="T9" fmla="*/ 130 h 130"/>
                <a:gd name="T10" fmla="*/ 221 w 237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130">
                  <a:moveTo>
                    <a:pt x="221" y="130"/>
                  </a:moveTo>
                  <a:cubicBezTo>
                    <a:pt x="221" y="130"/>
                    <a:pt x="237" y="64"/>
                    <a:pt x="180" y="21"/>
                  </a:cubicBezTo>
                  <a:cubicBezTo>
                    <a:pt x="180" y="21"/>
                    <a:pt x="157" y="0"/>
                    <a:pt x="114" y="0"/>
                  </a:cubicBezTo>
                  <a:cubicBezTo>
                    <a:pt x="75" y="0"/>
                    <a:pt x="52" y="21"/>
                    <a:pt x="52" y="21"/>
                  </a:cubicBezTo>
                  <a:cubicBezTo>
                    <a:pt x="0" y="57"/>
                    <a:pt x="13" y="130"/>
                    <a:pt x="13" y="130"/>
                  </a:cubicBezTo>
                  <a:lnTo>
                    <a:pt x="221" y="130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7" name="Freeform 56"/>
            <p:cNvSpPr>
              <a:spLocks/>
            </p:cNvSpPr>
            <p:nvPr userDrawn="1"/>
          </p:nvSpPr>
          <p:spPr bwMode="auto">
            <a:xfrm>
              <a:off x="17233091" y="8350138"/>
              <a:ext cx="302615" cy="15762"/>
            </a:xfrm>
            <a:custGeom>
              <a:avLst/>
              <a:gdLst>
                <a:gd name="T0" fmla="*/ 4 w 203"/>
                <a:gd name="T1" fmla="*/ 12 h 12"/>
                <a:gd name="T2" fmla="*/ 199 w 203"/>
                <a:gd name="T3" fmla="*/ 12 h 12"/>
                <a:gd name="T4" fmla="*/ 203 w 203"/>
                <a:gd name="T5" fmla="*/ 0 h 12"/>
                <a:gd name="T6" fmla="*/ 0 w 203"/>
                <a:gd name="T7" fmla="*/ 0 h 12"/>
                <a:gd name="T8" fmla="*/ 4 w 20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">
                  <a:moveTo>
                    <a:pt x="4" y="12"/>
                  </a:moveTo>
                  <a:cubicBezTo>
                    <a:pt x="199" y="12"/>
                    <a:pt x="199" y="12"/>
                    <a:pt x="199" y="12"/>
                  </a:cubicBezTo>
                  <a:cubicBezTo>
                    <a:pt x="201" y="8"/>
                    <a:pt x="202" y="4"/>
                    <a:pt x="2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4" y="12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8" name="Freeform 57"/>
            <p:cNvSpPr>
              <a:spLocks/>
            </p:cNvSpPr>
            <p:nvPr userDrawn="1"/>
          </p:nvSpPr>
          <p:spPr bwMode="auto">
            <a:xfrm>
              <a:off x="17242547" y="8378509"/>
              <a:ext cx="283701" cy="15762"/>
            </a:xfrm>
            <a:custGeom>
              <a:avLst/>
              <a:gdLst>
                <a:gd name="T0" fmla="*/ 189 w 189"/>
                <a:gd name="T1" fmla="*/ 0 h 11"/>
                <a:gd name="T2" fmla="*/ 0 w 189"/>
                <a:gd name="T3" fmla="*/ 0 h 11"/>
                <a:gd name="T4" fmla="*/ 6 w 189"/>
                <a:gd name="T5" fmla="*/ 11 h 11"/>
                <a:gd name="T6" fmla="*/ 183 w 189"/>
                <a:gd name="T7" fmla="*/ 11 h 11"/>
                <a:gd name="T8" fmla="*/ 189 w 18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">
                  <a:moveTo>
                    <a:pt x="1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6" y="11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5" y="7"/>
                    <a:pt x="188" y="4"/>
                    <a:pt x="189" y="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9" name="Freeform 58"/>
            <p:cNvSpPr>
              <a:spLocks/>
            </p:cNvSpPr>
            <p:nvPr userDrawn="1"/>
          </p:nvSpPr>
          <p:spPr bwMode="auto">
            <a:xfrm>
              <a:off x="17258309" y="8403727"/>
              <a:ext cx="252179" cy="12609"/>
            </a:xfrm>
            <a:custGeom>
              <a:avLst/>
              <a:gdLst>
                <a:gd name="T0" fmla="*/ 8 w 167"/>
                <a:gd name="T1" fmla="*/ 9 h 9"/>
                <a:gd name="T2" fmla="*/ 159 w 167"/>
                <a:gd name="T3" fmla="*/ 9 h 9"/>
                <a:gd name="T4" fmla="*/ 167 w 167"/>
                <a:gd name="T5" fmla="*/ 0 h 9"/>
                <a:gd name="T6" fmla="*/ 0 w 167"/>
                <a:gd name="T7" fmla="*/ 0 h 9"/>
                <a:gd name="T8" fmla="*/ 8 w 16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">
                  <a:moveTo>
                    <a:pt x="8" y="9"/>
                  </a:moveTo>
                  <a:cubicBezTo>
                    <a:pt x="159" y="9"/>
                    <a:pt x="159" y="9"/>
                    <a:pt x="159" y="9"/>
                  </a:cubicBezTo>
                  <a:cubicBezTo>
                    <a:pt x="162" y="6"/>
                    <a:pt x="165" y="3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6"/>
                    <a:pt x="8" y="9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10" name="Freeform 59"/>
            <p:cNvSpPr>
              <a:spLocks/>
            </p:cNvSpPr>
            <p:nvPr userDrawn="1"/>
          </p:nvSpPr>
          <p:spPr bwMode="auto">
            <a:xfrm>
              <a:off x="17283527" y="8428945"/>
              <a:ext cx="201743" cy="9458"/>
            </a:xfrm>
            <a:custGeom>
              <a:avLst/>
              <a:gdLst>
                <a:gd name="T0" fmla="*/ 10 w 136"/>
                <a:gd name="T1" fmla="*/ 7 h 7"/>
                <a:gd name="T2" fmla="*/ 128 w 136"/>
                <a:gd name="T3" fmla="*/ 7 h 7"/>
                <a:gd name="T4" fmla="*/ 136 w 136"/>
                <a:gd name="T5" fmla="*/ 0 h 7"/>
                <a:gd name="T6" fmla="*/ 0 w 136"/>
                <a:gd name="T7" fmla="*/ 0 h 7"/>
                <a:gd name="T8" fmla="*/ 10 w 13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">
                  <a:moveTo>
                    <a:pt x="10" y="7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31" y="5"/>
                    <a:pt x="134" y="2"/>
                    <a:pt x="1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6" y="4"/>
                    <a:pt x="10" y="7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11" name="Freeform 60"/>
            <p:cNvSpPr>
              <a:spLocks/>
            </p:cNvSpPr>
            <p:nvPr userDrawn="1"/>
          </p:nvSpPr>
          <p:spPr bwMode="auto">
            <a:xfrm>
              <a:off x="17321354" y="8451009"/>
              <a:ext cx="129243" cy="15762"/>
            </a:xfrm>
            <a:custGeom>
              <a:avLst/>
              <a:gdLst>
                <a:gd name="T0" fmla="*/ 0 w 86"/>
                <a:gd name="T1" fmla="*/ 0 h 9"/>
                <a:gd name="T2" fmla="*/ 43 w 86"/>
                <a:gd name="T3" fmla="*/ 9 h 9"/>
                <a:gd name="T4" fmla="*/ 86 w 86"/>
                <a:gd name="T5" fmla="*/ 0 h 9"/>
                <a:gd name="T6" fmla="*/ 0 w 8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">
                  <a:moveTo>
                    <a:pt x="0" y="0"/>
                  </a:moveTo>
                  <a:cubicBezTo>
                    <a:pt x="13" y="6"/>
                    <a:pt x="28" y="9"/>
                    <a:pt x="43" y="9"/>
                  </a:cubicBezTo>
                  <a:cubicBezTo>
                    <a:pt x="58" y="9"/>
                    <a:pt x="72" y="6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12" name="Freeform 61"/>
            <p:cNvSpPr>
              <a:spLocks/>
            </p:cNvSpPr>
            <p:nvPr userDrawn="1"/>
          </p:nvSpPr>
          <p:spPr bwMode="auto">
            <a:xfrm>
              <a:off x="17034499" y="8473076"/>
              <a:ext cx="702950" cy="119785"/>
            </a:xfrm>
            <a:custGeom>
              <a:avLst/>
              <a:gdLst>
                <a:gd name="T0" fmla="*/ 438 w 470"/>
                <a:gd name="T1" fmla="*/ 0 h 81"/>
                <a:gd name="T2" fmla="*/ 278 w 470"/>
                <a:gd name="T3" fmla="*/ 0 h 81"/>
                <a:gd name="T4" fmla="*/ 251 w 470"/>
                <a:gd name="T5" fmla="*/ 8 h 81"/>
                <a:gd name="T6" fmla="*/ 235 w 470"/>
                <a:gd name="T7" fmla="*/ 30 h 81"/>
                <a:gd name="T8" fmla="*/ 235 w 470"/>
                <a:gd name="T9" fmla="*/ 30 h 81"/>
                <a:gd name="T10" fmla="*/ 219 w 470"/>
                <a:gd name="T11" fmla="*/ 8 h 81"/>
                <a:gd name="T12" fmla="*/ 192 w 470"/>
                <a:gd name="T13" fmla="*/ 0 h 81"/>
                <a:gd name="T14" fmla="*/ 32 w 470"/>
                <a:gd name="T15" fmla="*/ 0 h 81"/>
                <a:gd name="T16" fmla="*/ 0 w 470"/>
                <a:gd name="T17" fmla="*/ 51 h 81"/>
                <a:gd name="T18" fmla="*/ 147 w 470"/>
                <a:gd name="T19" fmla="*/ 51 h 81"/>
                <a:gd name="T20" fmla="*/ 154 w 470"/>
                <a:gd name="T21" fmla="*/ 52 h 81"/>
                <a:gd name="T22" fmla="*/ 174 w 470"/>
                <a:gd name="T23" fmla="*/ 60 h 81"/>
                <a:gd name="T24" fmla="*/ 190 w 470"/>
                <a:gd name="T25" fmla="*/ 75 h 81"/>
                <a:gd name="T26" fmla="*/ 195 w 470"/>
                <a:gd name="T27" fmla="*/ 81 h 81"/>
                <a:gd name="T28" fmla="*/ 231 w 470"/>
                <a:gd name="T29" fmla="*/ 81 h 81"/>
                <a:gd name="T30" fmla="*/ 235 w 470"/>
                <a:gd name="T31" fmla="*/ 81 h 81"/>
                <a:gd name="T32" fmla="*/ 235 w 470"/>
                <a:gd name="T33" fmla="*/ 81 h 81"/>
                <a:gd name="T34" fmla="*/ 247 w 470"/>
                <a:gd name="T35" fmla="*/ 81 h 81"/>
                <a:gd name="T36" fmla="*/ 275 w 470"/>
                <a:gd name="T37" fmla="*/ 81 h 81"/>
                <a:gd name="T38" fmla="*/ 280 w 470"/>
                <a:gd name="T39" fmla="*/ 75 h 81"/>
                <a:gd name="T40" fmla="*/ 296 w 470"/>
                <a:gd name="T41" fmla="*/ 60 h 81"/>
                <a:gd name="T42" fmla="*/ 316 w 470"/>
                <a:gd name="T43" fmla="*/ 52 h 81"/>
                <a:gd name="T44" fmla="*/ 323 w 470"/>
                <a:gd name="T45" fmla="*/ 51 h 81"/>
                <a:gd name="T46" fmla="*/ 470 w 470"/>
                <a:gd name="T47" fmla="*/ 51 h 81"/>
                <a:gd name="T48" fmla="*/ 438 w 470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0" h="81">
                  <a:moveTo>
                    <a:pt x="438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0"/>
                    <a:pt x="263" y="0"/>
                    <a:pt x="251" y="8"/>
                  </a:cubicBezTo>
                  <a:cubicBezTo>
                    <a:pt x="242" y="14"/>
                    <a:pt x="235" y="29"/>
                    <a:pt x="235" y="30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4" y="29"/>
                    <a:pt x="228" y="14"/>
                    <a:pt x="219" y="8"/>
                  </a:cubicBezTo>
                  <a:cubicBezTo>
                    <a:pt x="207" y="0"/>
                    <a:pt x="192" y="0"/>
                    <a:pt x="19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7" y="51"/>
                    <a:pt x="151" y="51"/>
                    <a:pt x="154" y="52"/>
                  </a:cubicBezTo>
                  <a:cubicBezTo>
                    <a:pt x="158" y="52"/>
                    <a:pt x="166" y="55"/>
                    <a:pt x="174" y="60"/>
                  </a:cubicBezTo>
                  <a:cubicBezTo>
                    <a:pt x="184" y="68"/>
                    <a:pt x="188" y="72"/>
                    <a:pt x="190" y="75"/>
                  </a:cubicBezTo>
                  <a:cubicBezTo>
                    <a:pt x="191" y="76"/>
                    <a:pt x="195" y="81"/>
                    <a:pt x="195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1"/>
                    <a:pt x="278" y="76"/>
                    <a:pt x="280" y="75"/>
                  </a:cubicBezTo>
                  <a:cubicBezTo>
                    <a:pt x="282" y="72"/>
                    <a:pt x="285" y="68"/>
                    <a:pt x="296" y="60"/>
                  </a:cubicBezTo>
                  <a:cubicBezTo>
                    <a:pt x="304" y="55"/>
                    <a:pt x="312" y="52"/>
                    <a:pt x="316" y="52"/>
                  </a:cubicBezTo>
                  <a:cubicBezTo>
                    <a:pt x="319" y="51"/>
                    <a:pt x="323" y="51"/>
                    <a:pt x="323" y="51"/>
                  </a:cubicBezTo>
                  <a:cubicBezTo>
                    <a:pt x="470" y="51"/>
                    <a:pt x="470" y="51"/>
                    <a:pt x="470" y="5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13" name="Freeform 62"/>
            <p:cNvSpPr>
              <a:spLocks/>
            </p:cNvSpPr>
            <p:nvPr userDrawn="1"/>
          </p:nvSpPr>
          <p:spPr bwMode="auto">
            <a:xfrm>
              <a:off x="17059717" y="8573948"/>
              <a:ext cx="167070" cy="576861"/>
            </a:xfrm>
            <a:custGeom>
              <a:avLst/>
              <a:gdLst>
                <a:gd name="T0" fmla="*/ 0 w 112"/>
                <a:gd name="T1" fmla="*/ 0 h 387"/>
                <a:gd name="T2" fmla="*/ 0 w 112"/>
                <a:gd name="T3" fmla="*/ 240 h 387"/>
                <a:gd name="T4" fmla="*/ 0 w 112"/>
                <a:gd name="T5" fmla="*/ 243 h 387"/>
                <a:gd name="T6" fmla="*/ 0 w 112"/>
                <a:gd name="T7" fmla="*/ 250 h 387"/>
                <a:gd name="T8" fmla="*/ 26 w 112"/>
                <a:gd name="T9" fmla="*/ 320 h 387"/>
                <a:gd name="T10" fmla="*/ 92 w 112"/>
                <a:gd name="T11" fmla="*/ 387 h 387"/>
                <a:gd name="T12" fmla="*/ 112 w 112"/>
                <a:gd name="T13" fmla="*/ 355 h 387"/>
                <a:gd name="T14" fmla="*/ 63 w 112"/>
                <a:gd name="T15" fmla="*/ 307 h 387"/>
                <a:gd name="T16" fmla="*/ 51 w 112"/>
                <a:gd name="T17" fmla="*/ 287 h 387"/>
                <a:gd name="T18" fmla="*/ 44 w 112"/>
                <a:gd name="T19" fmla="*/ 272 h 387"/>
                <a:gd name="T20" fmla="*/ 42 w 112"/>
                <a:gd name="T21" fmla="*/ 262 h 387"/>
                <a:gd name="T22" fmla="*/ 40 w 112"/>
                <a:gd name="T23" fmla="*/ 250 h 387"/>
                <a:gd name="T24" fmla="*/ 39 w 112"/>
                <a:gd name="T25" fmla="*/ 242 h 387"/>
                <a:gd name="T26" fmla="*/ 39 w 112"/>
                <a:gd name="T27" fmla="*/ 241 h 387"/>
                <a:gd name="T28" fmla="*/ 39 w 112"/>
                <a:gd name="T29" fmla="*/ 0 h 387"/>
                <a:gd name="T30" fmla="*/ 0 w 112"/>
                <a:gd name="T3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387">
                  <a:moveTo>
                    <a:pt x="0" y="0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0" y="240"/>
                    <a:pt x="0" y="242"/>
                    <a:pt x="0" y="243"/>
                  </a:cubicBezTo>
                  <a:cubicBezTo>
                    <a:pt x="0" y="246"/>
                    <a:pt x="0" y="248"/>
                    <a:pt x="0" y="250"/>
                  </a:cubicBezTo>
                  <a:cubicBezTo>
                    <a:pt x="3" y="276"/>
                    <a:pt x="11" y="295"/>
                    <a:pt x="26" y="320"/>
                  </a:cubicBezTo>
                  <a:cubicBezTo>
                    <a:pt x="50" y="359"/>
                    <a:pt x="92" y="387"/>
                    <a:pt x="92" y="387"/>
                  </a:cubicBezTo>
                  <a:cubicBezTo>
                    <a:pt x="112" y="355"/>
                    <a:pt x="112" y="355"/>
                    <a:pt x="112" y="355"/>
                  </a:cubicBezTo>
                  <a:cubicBezTo>
                    <a:pt x="112" y="355"/>
                    <a:pt x="85" y="340"/>
                    <a:pt x="63" y="307"/>
                  </a:cubicBezTo>
                  <a:cubicBezTo>
                    <a:pt x="58" y="300"/>
                    <a:pt x="54" y="294"/>
                    <a:pt x="51" y="287"/>
                  </a:cubicBezTo>
                  <a:cubicBezTo>
                    <a:pt x="48" y="281"/>
                    <a:pt x="46" y="277"/>
                    <a:pt x="44" y="272"/>
                  </a:cubicBezTo>
                  <a:cubicBezTo>
                    <a:pt x="43" y="268"/>
                    <a:pt x="42" y="265"/>
                    <a:pt x="42" y="262"/>
                  </a:cubicBezTo>
                  <a:cubicBezTo>
                    <a:pt x="40" y="257"/>
                    <a:pt x="40" y="254"/>
                    <a:pt x="40" y="250"/>
                  </a:cubicBezTo>
                  <a:cubicBezTo>
                    <a:pt x="40" y="248"/>
                    <a:pt x="39" y="242"/>
                    <a:pt x="39" y="242"/>
                  </a:cubicBezTo>
                  <a:cubicBezTo>
                    <a:pt x="39" y="241"/>
                    <a:pt x="39" y="241"/>
                    <a:pt x="39" y="241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14" name="Freeform 63"/>
            <p:cNvSpPr>
              <a:spLocks/>
            </p:cNvSpPr>
            <p:nvPr userDrawn="1"/>
          </p:nvSpPr>
          <p:spPr bwMode="auto">
            <a:xfrm>
              <a:off x="17147980" y="8573948"/>
              <a:ext cx="126090" cy="501207"/>
            </a:xfrm>
            <a:custGeom>
              <a:avLst/>
              <a:gdLst>
                <a:gd name="T0" fmla="*/ 0 w 83"/>
                <a:gd name="T1" fmla="*/ 0 h 335"/>
                <a:gd name="T2" fmla="*/ 0 w 83"/>
                <a:gd name="T3" fmla="*/ 242 h 335"/>
                <a:gd name="T4" fmla="*/ 0 w 83"/>
                <a:gd name="T5" fmla="*/ 244 h 335"/>
                <a:gd name="T6" fmla="*/ 1 w 83"/>
                <a:gd name="T7" fmla="*/ 249 h 335"/>
                <a:gd name="T8" fmla="*/ 1 w 83"/>
                <a:gd name="T9" fmla="*/ 251 h 335"/>
                <a:gd name="T10" fmla="*/ 4 w 83"/>
                <a:gd name="T11" fmla="*/ 263 h 335"/>
                <a:gd name="T12" fmla="*/ 19 w 83"/>
                <a:gd name="T13" fmla="*/ 292 h 335"/>
                <a:gd name="T14" fmla="*/ 63 w 83"/>
                <a:gd name="T15" fmla="*/ 335 h 335"/>
                <a:gd name="T16" fmla="*/ 83 w 83"/>
                <a:gd name="T17" fmla="*/ 303 h 335"/>
                <a:gd name="T18" fmla="*/ 68 w 83"/>
                <a:gd name="T19" fmla="*/ 292 h 335"/>
                <a:gd name="T20" fmla="*/ 51 w 83"/>
                <a:gd name="T21" fmla="*/ 272 h 335"/>
                <a:gd name="T22" fmla="*/ 40 w 83"/>
                <a:gd name="T23" fmla="*/ 249 h 335"/>
                <a:gd name="T24" fmla="*/ 38 w 83"/>
                <a:gd name="T25" fmla="*/ 237 h 335"/>
                <a:gd name="T26" fmla="*/ 38 w 83"/>
                <a:gd name="T27" fmla="*/ 233 h 335"/>
                <a:gd name="T28" fmla="*/ 38 w 83"/>
                <a:gd name="T29" fmla="*/ 0 h 335"/>
                <a:gd name="T30" fmla="*/ 0 w 83"/>
                <a:gd name="T3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335">
                  <a:moveTo>
                    <a:pt x="0" y="0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3"/>
                    <a:pt x="0" y="244"/>
                  </a:cubicBezTo>
                  <a:cubicBezTo>
                    <a:pt x="0" y="245"/>
                    <a:pt x="1" y="247"/>
                    <a:pt x="1" y="249"/>
                  </a:cubicBezTo>
                  <a:cubicBezTo>
                    <a:pt x="1" y="249"/>
                    <a:pt x="1" y="251"/>
                    <a:pt x="1" y="251"/>
                  </a:cubicBezTo>
                  <a:cubicBezTo>
                    <a:pt x="2" y="255"/>
                    <a:pt x="3" y="258"/>
                    <a:pt x="4" y="263"/>
                  </a:cubicBezTo>
                  <a:cubicBezTo>
                    <a:pt x="7" y="271"/>
                    <a:pt x="12" y="281"/>
                    <a:pt x="19" y="292"/>
                  </a:cubicBezTo>
                  <a:cubicBezTo>
                    <a:pt x="37" y="321"/>
                    <a:pt x="63" y="335"/>
                    <a:pt x="63" y="33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83" y="303"/>
                    <a:pt x="76" y="300"/>
                    <a:pt x="68" y="292"/>
                  </a:cubicBezTo>
                  <a:cubicBezTo>
                    <a:pt x="63" y="287"/>
                    <a:pt x="56" y="280"/>
                    <a:pt x="51" y="272"/>
                  </a:cubicBezTo>
                  <a:cubicBezTo>
                    <a:pt x="45" y="263"/>
                    <a:pt x="42" y="255"/>
                    <a:pt x="40" y="249"/>
                  </a:cubicBezTo>
                  <a:cubicBezTo>
                    <a:pt x="39" y="244"/>
                    <a:pt x="38" y="239"/>
                    <a:pt x="38" y="237"/>
                  </a:cubicBezTo>
                  <a:cubicBezTo>
                    <a:pt x="38" y="235"/>
                    <a:pt x="38" y="233"/>
                    <a:pt x="38" y="233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15" name="Freeform 64"/>
            <p:cNvSpPr>
              <a:spLocks/>
            </p:cNvSpPr>
            <p:nvPr userDrawn="1"/>
          </p:nvSpPr>
          <p:spPr bwMode="auto">
            <a:xfrm>
              <a:off x="17545162" y="8573948"/>
              <a:ext cx="167070" cy="576861"/>
            </a:xfrm>
            <a:custGeom>
              <a:avLst/>
              <a:gdLst>
                <a:gd name="T0" fmla="*/ 112 w 112"/>
                <a:gd name="T1" fmla="*/ 0 h 387"/>
                <a:gd name="T2" fmla="*/ 112 w 112"/>
                <a:gd name="T3" fmla="*/ 240 h 387"/>
                <a:gd name="T4" fmla="*/ 112 w 112"/>
                <a:gd name="T5" fmla="*/ 243 h 387"/>
                <a:gd name="T6" fmla="*/ 111 w 112"/>
                <a:gd name="T7" fmla="*/ 250 h 387"/>
                <a:gd name="T8" fmla="*/ 86 w 112"/>
                <a:gd name="T9" fmla="*/ 320 h 387"/>
                <a:gd name="T10" fmla="*/ 20 w 112"/>
                <a:gd name="T11" fmla="*/ 387 h 387"/>
                <a:gd name="T12" fmla="*/ 0 w 112"/>
                <a:gd name="T13" fmla="*/ 355 h 387"/>
                <a:gd name="T14" fmla="*/ 49 w 112"/>
                <a:gd name="T15" fmla="*/ 307 h 387"/>
                <a:gd name="T16" fmla="*/ 60 w 112"/>
                <a:gd name="T17" fmla="*/ 287 h 387"/>
                <a:gd name="T18" fmla="*/ 67 w 112"/>
                <a:gd name="T19" fmla="*/ 272 h 387"/>
                <a:gd name="T20" fmla="*/ 70 w 112"/>
                <a:gd name="T21" fmla="*/ 262 h 387"/>
                <a:gd name="T22" fmla="*/ 72 w 112"/>
                <a:gd name="T23" fmla="*/ 250 h 387"/>
                <a:gd name="T24" fmla="*/ 72 w 112"/>
                <a:gd name="T25" fmla="*/ 242 h 387"/>
                <a:gd name="T26" fmla="*/ 72 w 112"/>
                <a:gd name="T27" fmla="*/ 241 h 387"/>
                <a:gd name="T28" fmla="*/ 72 w 112"/>
                <a:gd name="T29" fmla="*/ 0 h 387"/>
                <a:gd name="T30" fmla="*/ 112 w 112"/>
                <a:gd name="T3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387">
                  <a:moveTo>
                    <a:pt x="112" y="0"/>
                  </a:moveTo>
                  <a:cubicBezTo>
                    <a:pt x="112" y="240"/>
                    <a:pt x="112" y="240"/>
                    <a:pt x="112" y="240"/>
                  </a:cubicBezTo>
                  <a:cubicBezTo>
                    <a:pt x="112" y="240"/>
                    <a:pt x="112" y="242"/>
                    <a:pt x="112" y="243"/>
                  </a:cubicBezTo>
                  <a:cubicBezTo>
                    <a:pt x="112" y="246"/>
                    <a:pt x="112" y="248"/>
                    <a:pt x="111" y="250"/>
                  </a:cubicBezTo>
                  <a:cubicBezTo>
                    <a:pt x="108" y="276"/>
                    <a:pt x="100" y="295"/>
                    <a:pt x="86" y="320"/>
                  </a:cubicBezTo>
                  <a:cubicBezTo>
                    <a:pt x="62" y="359"/>
                    <a:pt x="20" y="387"/>
                    <a:pt x="20" y="387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27" y="340"/>
                    <a:pt x="49" y="307"/>
                  </a:cubicBezTo>
                  <a:cubicBezTo>
                    <a:pt x="53" y="300"/>
                    <a:pt x="58" y="294"/>
                    <a:pt x="60" y="287"/>
                  </a:cubicBezTo>
                  <a:cubicBezTo>
                    <a:pt x="63" y="281"/>
                    <a:pt x="65" y="277"/>
                    <a:pt x="67" y="272"/>
                  </a:cubicBezTo>
                  <a:cubicBezTo>
                    <a:pt x="68" y="268"/>
                    <a:pt x="70" y="265"/>
                    <a:pt x="70" y="262"/>
                  </a:cubicBezTo>
                  <a:cubicBezTo>
                    <a:pt x="71" y="257"/>
                    <a:pt x="72" y="254"/>
                    <a:pt x="72" y="250"/>
                  </a:cubicBezTo>
                  <a:cubicBezTo>
                    <a:pt x="72" y="248"/>
                    <a:pt x="72" y="242"/>
                    <a:pt x="72" y="242"/>
                  </a:cubicBezTo>
                  <a:cubicBezTo>
                    <a:pt x="72" y="241"/>
                    <a:pt x="72" y="241"/>
                    <a:pt x="72" y="241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  <p:sp>
          <p:nvSpPr>
            <p:cNvPr id="16" name="Freeform 65"/>
            <p:cNvSpPr>
              <a:spLocks/>
            </p:cNvSpPr>
            <p:nvPr userDrawn="1"/>
          </p:nvSpPr>
          <p:spPr bwMode="auto">
            <a:xfrm>
              <a:off x="17497879" y="8573948"/>
              <a:ext cx="122938" cy="501207"/>
            </a:xfrm>
            <a:custGeom>
              <a:avLst/>
              <a:gdLst>
                <a:gd name="T0" fmla="*/ 82 w 82"/>
                <a:gd name="T1" fmla="*/ 0 h 335"/>
                <a:gd name="T2" fmla="*/ 82 w 82"/>
                <a:gd name="T3" fmla="*/ 242 h 335"/>
                <a:gd name="T4" fmla="*/ 82 w 82"/>
                <a:gd name="T5" fmla="*/ 244 h 335"/>
                <a:gd name="T6" fmla="*/ 82 w 82"/>
                <a:gd name="T7" fmla="*/ 249 h 335"/>
                <a:gd name="T8" fmla="*/ 82 w 82"/>
                <a:gd name="T9" fmla="*/ 251 h 335"/>
                <a:gd name="T10" fmla="*/ 78 w 82"/>
                <a:gd name="T11" fmla="*/ 263 h 335"/>
                <a:gd name="T12" fmla="*/ 64 w 82"/>
                <a:gd name="T13" fmla="*/ 292 h 335"/>
                <a:gd name="T14" fmla="*/ 20 w 82"/>
                <a:gd name="T15" fmla="*/ 335 h 335"/>
                <a:gd name="T16" fmla="*/ 0 w 82"/>
                <a:gd name="T17" fmla="*/ 303 h 335"/>
                <a:gd name="T18" fmla="*/ 15 w 82"/>
                <a:gd name="T19" fmla="*/ 292 h 335"/>
                <a:gd name="T20" fmla="*/ 32 w 82"/>
                <a:gd name="T21" fmla="*/ 272 h 335"/>
                <a:gd name="T22" fmla="*/ 42 w 82"/>
                <a:gd name="T23" fmla="*/ 249 h 335"/>
                <a:gd name="T24" fmla="*/ 44 w 82"/>
                <a:gd name="T25" fmla="*/ 237 h 335"/>
                <a:gd name="T26" fmla="*/ 44 w 82"/>
                <a:gd name="T27" fmla="*/ 233 h 335"/>
                <a:gd name="T28" fmla="*/ 44 w 82"/>
                <a:gd name="T29" fmla="*/ 0 h 335"/>
                <a:gd name="T30" fmla="*/ 82 w 82"/>
                <a:gd name="T3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35">
                  <a:moveTo>
                    <a:pt x="82" y="0"/>
                  </a:moveTo>
                  <a:cubicBezTo>
                    <a:pt x="82" y="242"/>
                    <a:pt x="82" y="242"/>
                    <a:pt x="82" y="242"/>
                  </a:cubicBezTo>
                  <a:cubicBezTo>
                    <a:pt x="82" y="242"/>
                    <a:pt x="82" y="243"/>
                    <a:pt x="82" y="244"/>
                  </a:cubicBezTo>
                  <a:cubicBezTo>
                    <a:pt x="82" y="245"/>
                    <a:pt x="82" y="247"/>
                    <a:pt x="82" y="249"/>
                  </a:cubicBezTo>
                  <a:cubicBezTo>
                    <a:pt x="82" y="249"/>
                    <a:pt x="82" y="251"/>
                    <a:pt x="82" y="251"/>
                  </a:cubicBezTo>
                  <a:cubicBezTo>
                    <a:pt x="81" y="255"/>
                    <a:pt x="80" y="258"/>
                    <a:pt x="78" y="263"/>
                  </a:cubicBezTo>
                  <a:cubicBezTo>
                    <a:pt x="76" y="271"/>
                    <a:pt x="71" y="281"/>
                    <a:pt x="64" y="292"/>
                  </a:cubicBezTo>
                  <a:cubicBezTo>
                    <a:pt x="46" y="321"/>
                    <a:pt x="20" y="335"/>
                    <a:pt x="20" y="33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7" y="300"/>
                    <a:pt x="15" y="292"/>
                  </a:cubicBezTo>
                  <a:cubicBezTo>
                    <a:pt x="20" y="287"/>
                    <a:pt x="26" y="280"/>
                    <a:pt x="32" y="272"/>
                  </a:cubicBezTo>
                  <a:cubicBezTo>
                    <a:pt x="37" y="263"/>
                    <a:pt x="40" y="255"/>
                    <a:pt x="42" y="249"/>
                  </a:cubicBezTo>
                  <a:cubicBezTo>
                    <a:pt x="44" y="244"/>
                    <a:pt x="44" y="239"/>
                    <a:pt x="44" y="237"/>
                  </a:cubicBezTo>
                  <a:cubicBezTo>
                    <a:pt x="44" y="235"/>
                    <a:pt x="44" y="233"/>
                    <a:pt x="44" y="233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>
                <a:solidFill>
                  <a:srgbClr val="0042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6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11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23</cp:revision>
  <dcterms:created xsi:type="dcterms:W3CDTF">2021-09-09T01:33:36Z</dcterms:created>
  <dcterms:modified xsi:type="dcterms:W3CDTF">2021-10-09T05:03:42Z</dcterms:modified>
</cp:coreProperties>
</file>