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8" r:id="rId2"/>
  </p:sldIdLst>
  <p:sldSz cx="11160125" cy="5219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44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396403" y="1699815"/>
            <a:ext cx="5439118" cy="118391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805"/>
              </a:lnSpc>
              <a:buNone/>
              <a:defRPr sz="4200" b="1" spc="-104" baseline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Headline </a:t>
            </a:r>
            <a:br>
              <a:rPr lang="en-US" altLang="zh-TW" dirty="0" smtClean="0"/>
            </a:br>
            <a:r>
              <a:rPr lang="en-US" altLang="zh-TW" dirty="0" smtClean="0"/>
              <a:t>text here</a:t>
            </a:r>
            <a:endParaRPr lang="zh-TW" altLang="en-US" dirty="0" smtClean="0"/>
          </a:p>
        </p:txBody>
      </p:sp>
      <p:sp>
        <p:nvSpPr>
          <p:cNvPr id="79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396403" y="2807416"/>
            <a:ext cx="4862420" cy="1412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200"/>
              </a:lnSpc>
              <a:buNone/>
              <a:defRPr sz="2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Sub-heading banner title here or event date</a:t>
            </a:r>
            <a:endParaRPr lang="zh-TW" altLang="en-US" dirty="0" smtClean="0"/>
          </a:p>
        </p:txBody>
      </p:sp>
      <p:sp>
        <p:nvSpPr>
          <p:cNvPr id="3" name="AutoShape 3"/>
          <p:cNvSpPr>
            <a:spLocks noChangeAspect="1" noChangeArrowheads="1" noTextEdit="1"/>
          </p:cNvSpPr>
          <p:nvPr userDrawn="1"/>
        </p:nvSpPr>
        <p:spPr bwMode="auto">
          <a:xfrm>
            <a:off x="9162056" y="480891"/>
            <a:ext cx="1595550" cy="418059"/>
          </a:xfrm>
          <a:prstGeom prst="rect">
            <a:avLst/>
          </a:prstGeom>
          <a:noFill/>
          <a:ln>
            <a:noFill/>
          </a:ln>
        </p:spPr>
        <p:txBody>
          <a:bodyPr vert="horz" wrap="square" lIns="86964" tIns="43482" rIns="86964" bIns="43482" numCol="1" anchor="t" anchorCtr="0" compatLnSpc="1">
            <a:prstTxWarp prst="textNoShape">
              <a:avLst/>
            </a:prstTxWarp>
          </a:bodyPr>
          <a:lstStyle/>
          <a:p>
            <a:endParaRPr lang="zh-HK" altLang="en-US" sz="1349"/>
          </a:p>
        </p:txBody>
      </p:sp>
    </p:spTree>
    <p:extLst>
      <p:ext uri="{BB962C8B-B14F-4D97-AF65-F5344CB8AC3E}">
        <p14:creationId xmlns:p14="http://schemas.microsoft.com/office/powerpoint/2010/main" val="333564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75"/>
            <a:ext cx="11177662" cy="52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6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defTabSz="695950" rtl="0" eaLnBrk="1" latinLnBrk="0" hangingPunct="1">
        <a:lnSpc>
          <a:spcPct val="90000"/>
        </a:lnSpc>
        <a:spcBef>
          <a:spcPct val="0"/>
        </a:spcBef>
        <a:buNone/>
        <a:defRPr sz="33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987" indent="-173987" algn="l" defTabSz="69595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219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827" kern="1200">
          <a:solidFill>
            <a:schemeClr val="tx1"/>
          </a:solidFill>
          <a:latin typeface="+mn-lt"/>
          <a:ea typeface="+mn-ea"/>
          <a:cs typeface="+mn-cs"/>
        </a:defRPr>
      </a:lvl2pPr>
      <a:lvl3pPr marL="8699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2179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5658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91386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26183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609812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957787" indent="-173987" algn="l" defTabSz="695950" rtl="0" eaLnBrk="1" latinLnBrk="0" hangingPunct="1">
        <a:lnSpc>
          <a:spcPct val="90000"/>
        </a:lnSpc>
        <a:spcBef>
          <a:spcPts val="381"/>
        </a:spcBef>
        <a:buFont typeface="Arial" panose="020B0604020202020204" pitchFamily="34" charset="0"/>
        <a:buChar char="•"/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1pPr>
      <a:lvl2pPr marL="3479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2pPr>
      <a:lvl3pPr marL="6959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3pPr>
      <a:lvl4pPr marL="104392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4pPr>
      <a:lvl5pPr marL="139190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5pPr>
      <a:lvl6pPr marL="1739875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6pPr>
      <a:lvl7pPr marL="2087850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7pPr>
      <a:lvl8pPr marL="2435824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8pPr>
      <a:lvl9pPr marL="2783799" algn="l" defTabSz="695950" rtl="0" eaLnBrk="1" latinLnBrk="0" hangingPunct="1">
        <a:defRPr sz="13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zh-TW" dirty="0"/>
              <a:t>Place the Headline </a:t>
            </a:r>
            <a:br>
              <a:rPr lang="en-US" altLang="zh-TW" dirty="0"/>
            </a:br>
            <a:r>
              <a:rPr lang="en-US" altLang="zh-TW" dirty="0"/>
              <a:t>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Sub-heading banner title here or event </a:t>
            </a:r>
            <a:r>
              <a:rPr lang="en-US" altLang="zh-TW" dirty="0" smtClean="0"/>
              <a:t>date</a:t>
            </a:r>
            <a:endParaRPr lang="zh-TW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535680" y="480891"/>
            <a:ext cx="1851188" cy="599227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330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14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15</cp:revision>
  <dcterms:created xsi:type="dcterms:W3CDTF">2021-09-09T01:33:36Z</dcterms:created>
  <dcterms:modified xsi:type="dcterms:W3CDTF">2021-09-23T02:08:13Z</dcterms:modified>
</cp:coreProperties>
</file>