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9" r:id="rId2"/>
  </p:sldIdLst>
  <p:sldSz cx="11160125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3D"/>
    <a:srgbClr val="344F21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2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3926017" y="739222"/>
            <a:ext cx="7502549" cy="5609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805"/>
              </a:lnSpc>
              <a:buNone/>
              <a:defRPr sz="4000" b="1" spc="-104" baseline="0">
                <a:solidFill>
                  <a:srgbClr val="344F2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4548998" y="1300186"/>
            <a:ext cx="5895197" cy="102561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3000"/>
              </a:lnSpc>
              <a:buNone/>
              <a:defRPr sz="2600" b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banner title here </a:t>
            </a:r>
            <a:br>
              <a:rPr lang="en-US" altLang="zh-TW" dirty="0" smtClean="0"/>
            </a:br>
            <a:r>
              <a:rPr lang="en-US" altLang="zh-TW" dirty="0" smtClean="0"/>
              <a:t>or event date</a:t>
            </a:r>
            <a:endParaRPr lang="zh-TW" altLang="en-US" dirty="0" smtClean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9162056" y="480891"/>
            <a:ext cx="1595550" cy="41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86964" tIns="43482" rIns="86964" bIns="43482" numCol="1" anchor="t" anchorCtr="0" compatLnSpc="1">
            <a:prstTxWarp prst="textNoShape">
              <a:avLst/>
            </a:prstTxWarp>
          </a:bodyPr>
          <a:lstStyle/>
          <a:p>
            <a:endParaRPr lang="zh-HK" altLang="en-US" sz="1349"/>
          </a:p>
        </p:txBody>
      </p:sp>
      <p:sp>
        <p:nvSpPr>
          <p:cNvPr id="63" name="AutoShape 48"/>
          <p:cNvSpPr>
            <a:spLocks noChangeAspect="1" noChangeArrowheads="1" noTextEdit="1"/>
          </p:cNvSpPr>
          <p:nvPr/>
        </p:nvSpPr>
        <p:spPr bwMode="auto">
          <a:xfrm>
            <a:off x="509048" y="390306"/>
            <a:ext cx="339599" cy="532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 sz="2095"/>
          </a:p>
        </p:txBody>
      </p:sp>
    </p:spTree>
    <p:extLst>
      <p:ext uri="{BB962C8B-B14F-4D97-AF65-F5344CB8AC3E}">
        <p14:creationId xmlns:p14="http://schemas.microsoft.com/office/powerpoint/2010/main" val="333564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28"/>
            <a:ext cx="11177346" cy="521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6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iming>
    <p:tnLst>
      <p:par>
        <p:cTn id="1" dur="indefinite" restart="never" nodeType="tmRoot"/>
      </p:par>
    </p:tnLst>
  </p:timing>
  <p:txStyles>
    <p:titleStyle>
      <a:lvl1pPr algn="l" defTabSz="695950" rtl="0" eaLnBrk="1" latinLnBrk="0" hangingPunct="1">
        <a:lnSpc>
          <a:spcPct val="90000"/>
        </a:lnSpc>
        <a:spcBef>
          <a:spcPct val="0"/>
        </a:spcBef>
        <a:buNone/>
        <a:defRPr sz="33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987" indent="-173987" algn="l" defTabSz="69595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219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2pPr>
      <a:lvl3pPr marL="8699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2179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5658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9138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2618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6098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9577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959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3pPr>
      <a:lvl4pPr marL="104392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39190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7398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0878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435824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783799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773D"/>
                </a:solidFill>
              </a:rPr>
              <a:t>Place the Headline text here</a:t>
            </a:r>
            <a:endParaRPr lang="zh-TW" altLang="en-US" dirty="0">
              <a:solidFill>
                <a:srgbClr val="00773D"/>
              </a:solidFill>
            </a:endParaRPr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Sub-heading banner title here </a:t>
            </a:r>
            <a:br>
              <a:rPr lang="en-US" altLang="zh-TW" dirty="0"/>
            </a:br>
            <a:r>
              <a:rPr lang="en-US" altLang="zh-TW" dirty="0"/>
              <a:t>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9304133" y="4384791"/>
            <a:ext cx="1666069" cy="539304"/>
            <a:chOff x="509048" y="390306"/>
            <a:chExt cx="1666069" cy="539304"/>
          </a:xfrm>
        </p:grpSpPr>
        <p:sp>
          <p:nvSpPr>
            <p:cNvPr id="5" name="Freeform 50"/>
            <p:cNvSpPr>
              <a:spLocks/>
            </p:cNvSpPr>
            <p:nvPr/>
          </p:nvSpPr>
          <p:spPr bwMode="auto">
            <a:xfrm>
              <a:off x="584514" y="620228"/>
              <a:ext cx="188222" cy="302670"/>
            </a:xfrm>
            <a:custGeom>
              <a:avLst/>
              <a:gdLst>
                <a:gd name="T0" fmla="*/ 979 w 979"/>
                <a:gd name="T1" fmla="*/ 1556 h 1556"/>
                <a:gd name="T2" fmla="*/ 659 w 979"/>
                <a:gd name="T3" fmla="*/ 1022 h 1556"/>
                <a:gd name="T4" fmla="*/ 649 w 979"/>
                <a:gd name="T5" fmla="*/ 990 h 1556"/>
                <a:gd name="T6" fmla="*/ 649 w 979"/>
                <a:gd name="T7" fmla="*/ 978 h 1556"/>
                <a:gd name="T8" fmla="*/ 649 w 979"/>
                <a:gd name="T9" fmla="*/ 950 h 1556"/>
                <a:gd name="T10" fmla="*/ 649 w 979"/>
                <a:gd name="T11" fmla="*/ 0 h 1556"/>
                <a:gd name="T12" fmla="*/ 528 w 979"/>
                <a:gd name="T13" fmla="*/ 0 h 1556"/>
                <a:gd name="T14" fmla="*/ 528 w 979"/>
                <a:gd name="T15" fmla="*/ 991 h 1556"/>
                <a:gd name="T16" fmla="*/ 528 w 979"/>
                <a:gd name="T17" fmla="*/ 1021 h 1556"/>
                <a:gd name="T18" fmla="*/ 740 w 979"/>
                <a:gd name="T19" fmla="*/ 1375 h 1556"/>
                <a:gd name="T20" fmla="*/ 240 w 979"/>
                <a:gd name="T21" fmla="*/ 1375 h 1556"/>
                <a:gd name="T22" fmla="*/ 452 w 979"/>
                <a:gd name="T23" fmla="*/ 1021 h 1556"/>
                <a:gd name="T24" fmla="*/ 452 w 979"/>
                <a:gd name="T25" fmla="*/ 991 h 1556"/>
                <a:gd name="T26" fmla="*/ 452 w 979"/>
                <a:gd name="T27" fmla="*/ 0 h 1556"/>
                <a:gd name="T28" fmla="*/ 331 w 979"/>
                <a:gd name="T29" fmla="*/ 0 h 1556"/>
                <a:gd name="T30" fmla="*/ 331 w 979"/>
                <a:gd name="T31" fmla="*/ 950 h 1556"/>
                <a:gd name="T32" fmla="*/ 331 w 979"/>
                <a:gd name="T33" fmla="*/ 978 h 1556"/>
                <a:gd name="T34" fmla="*/ 331 w 979"/>
                <a:gd name="T35" fmla="*/ 990 h 1556"/>
                <a:gd name="T36" fmla="*/ 321 w 979"/>
                <a:gd name="T37" fmla="*/ 1022 h 1556"/>
                <a:gd name="T38" fmla="*/ 0 w 979"/>
                <a:gd name="T39" fmla="*/ 1556 h 1556"/>
                <a:gd name="T40" fmla="*/ 979 w 979"/>
                <a:gd name="T41" fmla="*/ 1556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79" h="1556">
                  <a:moveTo>
                    <a:pt x="979" y="1556"/>
                  </a:moveTo>
                  <a:cubicBezTo>
                    <a:pt x="659" y="1022"/>
                    <a:pt x="659" y="1022"/>
                    <a:pt x="659" y="1022"/>
                  </a:cubicBezTo>
                  <a:cubicBezTo>
                    <a:pt x="659" y="1022"/>
                    <a:pt x="649" y="1010"/>
                    <a:pt x="649" y="990"/>
                  </a:cubicBezTo>
                  <a:cubicBezTo>
                    <a:pt x="649" y="978"/>
                    <a:pt x="649" y="978"/>
                    <a:pt x="649" y="978"/>
                  </a:cubicBezTo>
                  <a:cubicBezTo>
                    <a:pt x="649" y="950"/>
                    <a:pt x="649" y="950"/>
                    <a:pt x="649" y="950"/>
                  </a:cubicBezTo>
                  <a:cubicBezTo>
                    <a:pt x="649" y="0"/>
                    <a:pt x="649" y="0"/>
                    <a:pt x="649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991"/>
                    <a:pt x="528" y="991"/>
                    <a:pt x="528" y="991"/>
                  </a:cubicBezTo>
                  <a:cubicBezTo>
                    <a:pt x="528" y="1021"/>
                    <a:pt x="528" y="1021"/>
                    <a:pt x="528" y="1021"/>
                  </a:cubicBezTo>
                  <a:cubicBezTo>
                    <a:pt x="538" y="1031"/>
                    <a:pt x="740" y="1375"/>
                    <a:pt x="740" y="1375"/>
                  </a:cubicBezTo>
                  <a:cubicBezTo>
                    <a:pt x="240" y="1375"/>
                    <a:pt x="240" y="1375"/>
                    <a:pt x="240" y="1375"/>
                  </a:cubicBezTo>
                  <a:cubicBezTo>
                    <a:pt x="240" y="1375"/>
                    <a:pt x="441" y="1031"/>
                    <a:pt x="452" y="1021"/>
                  </a:cubicBezTo>
                  <a:cubicBezTo>
                    <a:pt x="452" y="991"/>
                    <a:pt x="452" y="991"/>
                    <a:pt x="452" y="991"/>
                  </a:cubicBezTo>
                  <a:cubicBezTo>
                    <a:pt x="452" y="0"/>
                    <a:pt x="452" y="0"/>
                    <a:pt x="452" y="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331" y="950"/>
                    <a:pt x="331" y="950"/>
                    <a:pt x="331" y="950"/>
                  </a:cubicBezTo>
                  <a:cubicBezTo>
                    <a:pt x="331" y="978"/>
                    <a:pt x="331" y="978"/>
                    <a:pt x="331" y="978"/>
                  </a:cubicBezTo>
                  <a:cubicBezTo>
                    <a:pt x="331" y="990"/>
                    <a:pt x="331" y="990"/>
                    <a:pt x="331" y="990"/>
                  </a:cubicBezTo>
                  <a:cubicBezTo>
                    <a:pt x="331" y="1010"/>
                    <a:pt x="321" y="1022"/>
                    <a:pt x="321" y="1022"/>
                  </a:cubicBezTo>
                  <a:cubicBezTo>
                    <a:pt x="0" y="1556"/>
                    <a:pt x="0" y="1556"/>
                    <a:pt x="0" y="1556"/>
                  </a:cubicBezTo>
                  <a:lnTo>
                    <a:pt x="979" y="155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6" name="Freeform 51"/>
            <p:cNvSpPr>
              <a:spLocks/>
            </p:cNvSpPr>
            <p:nvPr/>
          </p:nvSpPr>
          <p:spPr bwMode="auto">
            <a:xfrm>
              <a:off x="593393" y="390306"/>
              <a:ext cx="171797" cy="95202"/>
            </a:xfrm>
            <a:custGeom>
              <a:avLst/>
              <a:gdLst>
                <a:gd name="T0" fmla="*/ 834 w 894"/>
                <a:gd name="T1" fmla="*/ 490 h 490"/>
                <a:gd name="T2" fmla="*/ 679 w 894"/>
                <a:gd name="T3" fmla="*/ 77 h 490"/>
                <a:gd name="T4" fmla="*/ 430 w 894"/>
                <a:gd name="T5" fmla="*/ 0 h 490"/>
                <a:gd name="T6" fmla="*/ 198 w 894"/>
                <a:gd name="T7" fmla="*/ 77 h 490"/>
                <a:gd name="T8" fmla="*/ 51 w 894"/>
                <a:gd name="T9" fmla="*/ 490 h 490"/>
                <a:gd name="T10" fmla="*/ 834 w 894"/>
                <a:gd name="T11" fmla="*/ 49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4" h="490">
                  <a:moveTo>
                    <a:pt x="834" y="490"/>
                  </a:moveTo>
                  <a:cubicBezTo>
                    <a:pt x="834" y="490"/>
                    <a:pt x="894" y="241"/>
                    <a:pt x="679" y="77"/>
                  </a:cubicBezTo>
                  <a:cubicBezTo>
                    <a:pt x="679" y="77"/>
                    <a:pt x="593" y="0"/>
                    <a:pt x="430" y="0"/>
                  </a:cubicBezTo>
                  <a:cubicBezTo>
                    <a:pt x="284" y="0"/>
                    <a:pt x="198" y="77"/>
                    <a:pt x="198" y="77"/>
                  </a:cubicBezTo>
                  <a:cubicBezTo>
                    <a:pt x="0" y="215"/>
                    <a:pt x="51" y="490"/>
                    <a:pt x="51" y="490"/>
                  </a:cubicBezTo>
                  <a:lnTo>
                    <a:pt x="834" y="4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7" name="Freeform 52"/>
            <p:cNvSpPr>
              <a:spLocks/>
            </p:cNvSpPr>
            <p:nvPr/>
          </p:nvSpPr>
          <p:spPr bwMode="auto">
            <a:xfrm>
              <a:off x="604935" y="490448"/>
              <a:ext cx="147381" cy="8532"/>
            </a:xfrm>
            <a:custGeom>
              <a:avLst/>
              <a:gdLst>
                <a:gd name="T0" fmla="*/ 14 w 765"/>
                <a:gd name="T1" fmla="*/ 43 h 43"/>
                <a:gd name="T2" fmla="*/ 750 w 765"/>
                <a:gd name="T3" fmla="*/ 43 h 43"/>
                <a:gd name="T4" fmla="*/ 765 w 765"/>
                <a:gd name="T5" fmla="*/ 0 h 43"/>
                <a:gd name="T6" fmla="*/ 0 w 765"/>
                <a:gd name="T7" fmla="*/ 0 h 43"/>
                <a:gd name="T8" fmla="*/ 14 w 765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5" h="43">
                  <a:moveTo>
                    <a:pt x="14" y="43"/>
                  </a:moveTo>
                  <a:cubicBezTo>
                    <a:pt x="750" y="43"/>
                    <a:pt x="750" y="43"/>
                    <a:pt x="750" y="43"/>
                  </a:cubicBezTo>
                  <a:cubicBezTo>
                    <a:pt x="756" y="29"/>
                    <a:pt x="761" y="15"/>
                    <a:pt x="7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5"/>
                    <a:pt x="9" y="29"/>
                    <a:pt x="14" y="4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8" name="Freeform 53"/>
            <p:cNvSpPr>
              <a:spLocks/>
            </p:cNvSpPr>
            <p:nvPr/>
          </p:nvSpPr>
          <p:spPr bwMode="auto">
            <a:xfrm>
              <a:off x="610262" y="503920"/>
              <a:ext cx="136727" cy="8083"/>
            </a:xfrm>
            <a:custGeom>
              <a:avLst/>
              <a:gdLst>
                <a:gd name="T0" fmla="*/ 713 w 713"/>
                <a:gd name="T1" fmla="*/ 0 h 43"/>
                <a:gd name="T2" fmla="*/ 0 w 713"/>
                <a:gd name="T3" fmla="*/ 0 h 43"/>
                <a:gd name="T4" fmla="*/ 25 w 713"/>
                <a:gd name="T5" fmla="*/ 43 h 43"/>
                <a:gd name="T6" fmla="*/ 688 w 713"/>
                <a:gd name="T7" fmla="*/ 43 h 43"/>
                <a:gd name="T8" fmla="*/ 713 w 713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3" h="43">
                  <a:moveTo>
                    <a:pt x="71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5"/>
                    <a:pt x="16" y="29"/>
                    <a:pt x="25" y="43"/>
                  </a:cubicBezTo>
                  <a:cubicBezTo>
                    <a:pt x="688" y="43"/>
                    <a:pt x="688" y="43"/>
                    <a:pt x="688" y="43"/>
                  </a:cubicBezTo>
                  <a:cubicBezTo>
                    <a:pt x="697" y="29"/>
                    <a:pt x="705" y="15"/>
                    <a:pt x="7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9" name="Freeform 54"/>
            <p:cNvSpPr>
              <a:spLocks/>
            </p:cNvSpPr>
            <p:nvPr/>
          </p:nvSpPr>
          <p:spPr bwMode="auto">
            <a:xfrm>
              <a:off x="618252" y="517392"/>
              <a:ext cx="120746" cy="6287"/>
            </a:xfrm>
            <a:custGeom>
              <a:avLst/>
              <a:gdLst>
                <a:gd name="T0" fmla="*/ 30 w 627"/>
                <a:gd name="T1" fmla="*/ 34 h 34"/>
                <a:gd name="T2" fmla="*/ 597 w 627"/>
                <a:gd name="T3" fmla="*/ 34 h 34"/>
                <a:gd name="T4" fmla="*/ 627 w 627"/>
                <a:gd name="T5" fmla="*/ 0 h 34"/>
                <a:gd name="T6" fmla="*/ 0 w 627"/>
                <a:gd name="T7" fmla="*/ 0 h 34"/>
                <a:gd name="T8" fmla="*/ 30 w 627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7" h="34">
                  <a:moveTo>
                    <a:pt x="30" y="34"/>
                  </a:moveTo>
                  <a:cubicBezTo>
                    <a:pt x="597" y="34"/>
                    <a:pt x="597" y="34"/>
                    <a:pt x="597" y="34"/>
                  </a:cubicBezTo>
                  <a:cubicBezTo>
                    <a:pt x="608" y="23"/>
                    <a:pt x="618" y="12"/>
                    <a:pt x="6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2"/>
                    <a:pt x="19" y="23"/>
                    <a:pt x="30" y="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0" name="Freeform 55"/>
            <p:cNvSpPr>
              <a:spLocks/>
            </p:cNvSpPr>
            <p:nvPr/>
          </p:nvSpPr>
          <p:spPr bwMode="auto">
            <a:xfrm>
              <a:off x="629350" y="529067"/>
              <a:ext cx="98550" cy="4940"/>
            </a:xfrm>
            <a:custGeom>
              <a:avLst/>
              <a:gdLst>
                <a:gd name="T0" fmla="*/ 33 w 511"/>
                <a:gd name="T1" fmla="*/ 26 h 26"/>
                <a:gd name="T2" fmla="*/ 478 w 511"/>
                <a:gd name="T3" fmla="*/ 26 h 26"/>
                <a:gd name="T4" fmla="*/ 511 w 511"/>
                <a:gd name="T5" fmla="*/ 0 h 26"/>
                <a:gd name="T6" fmla="*/ 0 w 511"/>
                <a:gd name="T7" fmla="*/ 0 h 26"/>
                <a:gd name="T8" fmla="*/ 33 w 511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26">
                  <a:moveTo>
                    <a:pt x="33" y="26"/>
                  </a:moveTo>
                  <a:cubicBezTo>
                    <a:pt x="478" y="26"/>
                    <a:pt x="478" y="26"/>
                    <a:pt x="478" y="26"/>
                  </a:cubicBezTo>
                  <a:cubicBezTo>
                    <a:pt x="489" y="18"/>
                    <a:pt x="501" y="9"/>
                    <a:pt x="5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9"/>
                    <a:pt x="22" y="18"/>
                    <a:pt x="33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1" name="Freeform 56"/>
            <p:cNvSpPr>
              <a:spLocks/>
            </p:cNvSpPr>
            <p:nvPr/>
          </p:nvSpPr>
          <p:spPr bwMode="auto">
            <a:xfrm>
              <a:off x="647995" y="540743"/>
              <a:ext cx="61705" cy="6736"/>
            </a:xfrm>
            <a:custGeom>
              <a:avLst/>
              <a:gdLst>
                <a:gd name="T0" fmla="*/ 0 w 321"/>
                <a:gd name="T1" fmla="*/ 0 h 35"/>
                <a:gd name="T2" fmla="*/ 160 w 321"/>
                <a:gd name="T3" fmla="*/ 35 h 35"/>
                <a:gd name="T4" fmla="*/ 321 w 321"/>
                <a:gd name="T5" fmla="*/ 0 h 35"/>
                <a:gd name="T6" fmla="*/ 0 w 321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" h="35">
                  <a:moveTo>
                    <a:pt x="0" y="0"/>
                  </a:moveTo>
                  <a:cubicBezTo>
                    <a:pt x="49" y="22"/>
                    <a:pt x="103" y="35"/>
                    <a:pt x="160" y="35"/>
                  </a:cubicBezTo>
                  <a:cubicBezTo>
                    <a:pt x="218" y="35"/>
                    <a:pt x="272" y="22"/>
                    <a:pt x="32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2" name="Freeform 57"/>
            <p:cNvSpPr>
              <a:spLocks/>
            </p:cNvSpPr>
            <p:nvPr/>
          </p:nvSpPr>
          <p:spPr bwMode="auto">
            <a:xfrm>
              <a:off x="509048" y="551071"/>
              <a:ext cx="339599" cy="59277"/>
            </a:xfrm>
            <a:custGeom>
              <a:avLst/>
              <a:gdLst>
                <a:gd name="T0" fmla="*/ 1647 w 1767"/>
                <a:gd name="T1" fmla="*/ 0 h 304"/>
                <a:gd name="T2" fmla="*/ 1044 w 1767"/>
                <a:gd name="T3" fmla="*/ 0 h 304"/>
                <a:gd name="T4" fmla="*/ 944 w 1767"/>
                <a:gd name="T5" fmla="*/ 30 h 304"/>
                <a:gd name="T6" fmla="*/ 884 w 1767"/>
                <a:gd name="T7" fmla="*/ 111 h 304"/>
                <a:gd name="T8" fmla="*/ 884 w 1767"/>
                <a:gd name="T9" fmla="*/ 111 h 304"/>
                <a:gd name="T10" fmla="*/ 824 w 1767"/>
                <a:gd name="T11" fmla="*/ 30 h 304"/>
                <a:gd name="T12" fmla="*/ 723 w 1767"/>
                <a:gd name="T13" fmla="*/ 0 h 304"/>
                <a:gd name="T14" fmla="*/ 121 w 1767"/>
                <a:gd name="T15" fmla="*/ 0 h 304"/>
                <a:gd name="T16" fmla="*/ 0 w 1767"/>
                <a:gd name="T17" fmla="*/ 193 h 304"/>
                <a:gd name="T18" fmla="*/ 552 w 1767"/>
                <a:gd name="T19" fmla="*/ 193 h 304"/>
                <a:gd name="T20" fmla="*/ 579 w 1767"/>
                <a:gd name="T21" fmla="*/ 194 h 304"/>
                <a:gd name="T22" fmla="*/ 653 w 1767"/>
                <a:gd name="T23" fmla="*/ 227 h 304"/>
                <a:gd name="T24" fmla="*/ 715 w 1767"/>
                <a:gd name="T25" fmla="*/ 282 h 304"/>
                <a:gd name="T26" fmla="*/ 733 w 1767"/>
                <a:gd name="T27" fmla="*/ 304 h 304"/>
                <a:gd name="T28" fmla="*/ 869 w 1767"/>
                <a:gd name="T29" fmla="*/ 304 h 304"/>
                <a:gd name="T30" fmla="*/ 884 w 1767"/>
                <a:gd name="T31" fmla="*/ 304 h 304"/>
                <a:gd name="T32" fmla="*/ 884 w 1767"/>
                <a:gd name="T33" fmla="*/ 304 h 304"/>
                <a:gd name="T34" fmla="*/ 931 w 1767"/>
                <a:gd name="T35" fmla="*/ 304 h 304"/>
                <a:gd name="T36" fmla="*/ 1034 w 1767"/>
                <a:gd name="T37" fmla="*/ 304 h 304"/>
                <a:gd name="T38" fmla="*/ 1052 w 1767"/>
                <a:gd name="T39" fmla="*/ 282 h 304"/>
                <a:gd name="T40" fmla="*/ 1115 w 1767"/>
                <a:gd name="T41" fmla="*/ 227 h 304"/>
                <a:gd name="T42" fmla="*/ 1189 w 1767"/>
                <a:gd name="T43" fmla="*/ 194 h 304"/>
                <a:gd name="T44" fmla="*/ 1216 w 1767"/>
                <a:gd name="T45" fmla="*/ 193 h 304"/>
                <a:gd name="T46" fmla="*/ 1767 w 1767"/>
                <a:gd name="T47" fmla="*/ 193 h 304"/>
                <a:gd name="T48" fmla="*/ 1647 w 1767"/>
                <a:gd name="T49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67" h="304">
                  <a:moveTo>
                    <a:pt x="1647" y="0"/>
                  </a:moveTo>
                  <a:cubicBezTo>
                    <a:pt x="1044" y="0"/>
                    <a:pt x="1044" y="0"/>
                    <a:pt x="1044" y="0"/>
                  </a:cubicBezTo>
                  <a:cubicBezTo>
                    <a:pt x="1044" y="0"/>
                    <a:pt x="989" y="0"/>
                    <a:pt x="944" y="30"/>
                  </a:cubicBezTo>
                  <a:cubicBezTo>
                    <a:pt x="910" y="54"/>
                    <a:pt x="885" y="109"/>
                    <a:pt x="884" y="111"/>
                  </a:cubicBezTo>
                  <a:cubicBezTo>
                    <a:pt x="884" y="111"/>
                    <a:pt x="884" y="111"/>
                    <a:pt x="884" y="111"/>
                  </a:cubicBezTo>
                  <a:cubicBezTo>
                    <a:pt x="883" y="109"/>
                    <a:pt x="858" y="54"/>
                    <a:pt x="824" y="30"/>
                  </a:cubicBezTo>
                  <a:cubicBezTo>
                    <a:pt x="779" y="0"/>
                    <a:pt x="723" y="0"/>
                    <a:pt x="723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552" y="193"/>
                    <a:pt x="552" y="193"/>
                    <a:pt x="552" y="193"/>
                  </a:cubicBezTo>
                  <a:cubicBezTo>
                    <a:pt x="552" y="193"/>
                    <a:pt x="569" y="193"/>
                    <a:pt x="579" y="194"/>
                  </a:cubicBezTo>
                  <a:cubicBezTo>
                    <a:pt x="595" y="197"/>
                    <a:pt x="623" y="206"/>
                    <a:pt x="653" y="227"/>
                  </a:cubicBezTo>
                  <a:cubicBezTo>
                    <a:pt x="694" y="257"/>
                    <a:pt x="705" y="272"/>
                    <a:pt x="715" y="282"/>
                  </a:cubicBezTo>
                  <a:cubicBezTo>
                    <a:pt x="720" y="287"/>
                    <a:pt x="733" y="304"/>
                    <a:pt x="733" y="304"/>
                  </a:cubicBezTo>
                  <a:cubicBezTo>
                    <a:pt x="869" y="304"/>
                    <a:pt x="869" y="304"/>
                    <a:pt x="869" y="304"/>
                  </a:cubicBezTo>
                  <a:cubicBezTo>
                    <a:pt x="884" y="304"/>
                    <a:pt x="884" y="304"/>
                    <a:pt x="884" y="304"/>
                  </a:cubicBezTo>
                  <a:cubicBezTo>
                    <a:pt x="884" y="304"/>
                    <a:pt x="884" y="304"/>
                    <a:pt x="884" y="304"/>
                  </a:cubicBezTo>
                  <a:cubicBezTo>
                    <a:pt x="931" y="304"/>
                    <a:pt x="931" y="304"/>
                    <a:pt x="931" y="304"/>
                  </a:cubicBezTo>
                  <a:cubicBezTo>
                    <a:pt x="1034" y="304"/>
                    <a:pt x="1034" y="304"/>
                    <a:pt x="1034" y="304"/>
                  </a:cubicBezTo>
                  <a:cubicBezTo>
                    <a:pt x="1034" y="304"/>
                    <a:pt x="1047" y="287"/>
                    <a:pt x="1052" y="282"/>
                  </a:cubicBezTo>
                  <a:cubicBezTo>
                    <a:pt x="1062" y="272"/>
                    <a:pt x="1074" y="257"/>
                    <a:pt x="1115" y="227"/>
                  </a:cubicBezTo>
                  <a:cubicBezTo>
                    <a:pt x="1144" y="206"/>
                    <a:pt x="1173" y="197"/>
                    <a:pt x="1189" y="194"/>
                  </a:cubicBezTo>
                  <a:cubicBezTo>
                    <a:pt x="1199" y="193"/>
                    <a:pt x="1216" y="193"/>
                    <a:pt x="1216" y="193"/>
                  </a:cubicBezTo>
                  <a:cubicBezTo>
                    <a:pt x="1767" y="193"/>
                    <a:pt x="1767" y="193"/>
                    <a:pt x="1767" y="193"/>
                  </a:cubicBezTo>
                  <a:lnTo>
                    <a:pt x="164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3" name="Freeform 58"/>
            <p:cNvSpPr>
              <a:spLocks/>
            </p:cNvSpPr>
            <p:nvPr/>
          </p:nvSpPr>
          <p:spPr bwMode="auto">
            <a:xfrm>
              <a:off x="520590" y="600020"/>
              <a:ext cx="81237" cy="282911"/>
            </a:xfrm>
            <a:custGeom>
              <a:avLst/>
              <a:gdLst>
                <a:gd name="T0" fmla="*/ 0 w 422"/>
                <a:gd name="T1" fmla="*/ 0 h 1456"/>
                <a:gd name="T2" fmla="*/ 0 w 422"/>
                <a:gd name="T3" fmla="*/ 904 h 1456"/>
                <a:gd name="T4" fmla="*/ 0 w 422"/>
                <a:gd name="T5" fmla="*/ 916 h 1456"/>
                <a:gd name="T6" fmla="*/ 1 w 422"/>
                <a:gd name="T7" fmla="*/ 943 h 1456"/>
                <a:gd name="T8" fmla="*/ 98 w 422"/>
                <a:gd name="T9" fmla="*/ 1206 h 1456"/>
                <a:gd name="T10" fmla="*/ 347 w 422"/>
                <a:gd name="T11" fmla="*/ 1456 h 1456"/>
                <a:gd name="T12" fmla="*/ 422 w 422"/>
                <a:gd name="T13" fmla="*/ 1336 h 1456"/>
                <a:gd name="T14" fmla="*/ 238 w 422"/>
                <a:gd name="T15" fmla="*/ 1156 h 1456"/>
                <a:gd name="T16" fmla="*/ 194 w 422"/>
                <a:gd name="T17" fmla="*/ 1084 h 1456"/>
                <a:gd name="T18" fmla="*/ 169 w 422"/>
                <a:gd name="T19" fmla="*/ 1025 h 1456"/>
                <a:gd name="T20" fmla="*/ 157 w 422"/>
                <a:gd name="T21" fmla="*/ 987 h 1456"/>
                <a:gd name="T22" fmla="*/ 150 w 422"/>
                <a:gd name="T23" fmla="*/ 941 h 1456"/>
                <a:gd name="T24" fmla="*/ 149 w 422"/>
                <a:gd name="T25" fmla="*/ 913 h 1456"/>
                <a:gd name="T26" fmla="*/ 149 w 422"/>
                <a:gd name="T27" fmla="*/ 909 h 1456"/>
                <a:gd name="T28" fmla="*/ 149 w 422"/>
                <a:gd name="T29" fmla="*/ 0 h 1456"/>
                <a:gd name="T30" fmla="*/ 0 w 422"/>
                <a:gd name="T31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2" h="1456">
                  <a:moveTo>
                    <a:pt x="0" y="0"/>
                  </a:moveTo>
                  <a:cubicBezTo>
                    <a:pt x="0" y="904"/>
                    <a:pt x="0" y="904"/>
                    <a:pt x="0" y="904"/>
                  </a:cubicBezTo>
                  <a:cubicBezTo>
                    <a:pt x="0" y="904"/>
                    <a:pt x="0" y="913"/>
                    <a:pt x="0" y="916"/>
                  </a:cubicBezTo>
                  <a:cubicBezTo>
                    <a:pt x="0" y="926"/>
                    <a:pt x="1" y="935"/>
                    <a:pt x="1" y="943"/>
                  </a:cubicBezTo>
                  <a:cubicBezTo>
                    <a:pt x="11" y="1040"/>
                    <a:pt x="42" y="1111"/>
                    <a:pt x="98" y="1206"/>
                  </a:cubicBezTo>
                  <a:cubicBezTo>
                    <a:pt x="186" y="1353"/>
                    <a:pt x="347" y="1456"/>
                    <a:pt x="347" y="1456"/>
                  </a:cubicBezTo>
                  <a:cubicBezTo>
                    <a:pt x="422" y="1336"/>
                    <a:pt x="422" y="1336"/>
                    <a:pt x="422" y="1336"/>
                  </a:cubicBezTo>
                  <a:cubicBezTo>
                    <a:pt x="422" y="1336"/>
                    <a:pt x="320" y="1281"/>
                    <a:pt x="238" y="1156"/>
                  </a:cubicBezTo>
                  <a:cubicBezTo>
                    <a:pt x="221" y="1130"/>
                    <a:pt x="205" y="1107"/>
                    <a:pt x="194" y="1084"/>
                  </a:cubicBezTo>
                  <a:cubicBezTo>
                    <a:pt x="183" y="1062"/>
                    <a:pt x="175" y="1044"/>
                    <a:pt x="169" y="1025"/>
                  </a:cubicBezTo>
                  <a:cubicBezTo>
                    <a:pt x="164" y="1011"/>
                    <a:pt x="160" y="998"/>
                    <a:pt x="157" y="987"/>
                  </a:cubicBezTo>
                  <a:cubicBezTo>
                    <a:pt x="153" y="970"/>
                    <a:pt x="151" y="957"/>
                    <a:pt x="150" y="941"/>
                  </a:cubicBezTo>
                  <a:cubicBezTo>
                    <a:pt x="150" y="936"/>
                    <a:pt x="149" y="913"/>
                    <a:pt x="149" y="913"/>
                  </a:cubicBezTo>
                  <a:cubicBezTo>
                    <a:pt x="149" y="909"/>
                    <a:pt x="149" y="909"/>
                    <a:pt x="149" y="909"/>
                  </a:cubicBezTo>
                  <a:cubicBezTo>
                    <a:pt x="149" y="0"/>
                    <a:pt x="149" y="0"/>
                    <a:pt x="14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4" name="Freeform 59"/>
            <p:cNvSpPr>
              <a:spLocks/>
            </p:cNvSpPr>
            <p:nvPr/>
          </p:nvSpPr>
          <p:spPr bwMode="auto">
            <a:xfrm>
              <a:off x="564538" y="600020"/>
              <a:ext cx="59929" cy="245190"/>
            </a:xfrm>
            <a:custGeom>
              <a:avLst/>
              <a:gdLst>
                <a:gd name="T0" fmla="*/ 0 w 312"/>
                <a:gd name="T1" fmla="*/ 0 h 1262"/>
                <a:gd name="T2" fmla="*/ 0 w 312"/>
                <a:gd name="T3" fmla="*/ 913 h 1262"/>
                <a:gd name="T4" fmla="*/ 1 w 312"/>
                <a:gd name="T5" fmla="*/ 920 h 1262"/>
                <a:gd name="T6" fmla="*/ 2 w 312"/>
                <a:gd name="T7" fmla="*/ 937 h 1262"/>
                <a:gd name="T8" fmla="*/ 4 w 312"/>
                <a:gd name="T9" fmla="*/ 946 h 1262"/>
                <a:gd name="T10" fmla="*/ 16 w 312"/>
                <a:gd name="T11" fmla="*/ 992 h 1262"/>
                <a:gd name="T12" fmla="*/ 71 w 312"/>
                <a:gd name="T13" fmla="*/ 1102 h 1262"/>
                <a:gd name="T14" fmla="*/ 237 w 312"/>
                <a:gd name="T15" fmla="*/ 1262 h 1262"/>
                <a:gd name="T16" fmla="*/ 312 w 312"/>
                <a:gd name="T17" fmla="*/ 1144 h 1262"/>
                <a:gd name="T18" fmla="*/ 257 w 312"/>
                <a:gd name="T19" fmla="*/ 1101 h 1262"/>
                <a:gd name="T20" fmla="*/ 192 w 312"/>
                <a:gd name="T21" fmla="*/ 1026 h 1262"/>
                <a:gd name="T22" fmla="*/ 153 w 312"/>
                <a:gd name="T23" fmla="*/ 940 h 1262"/>
                <a:gd name="T24" fmla="*/ 145 w 312"/>
                <a:gd name="T25" fmla="*/ 894 h 1262"/>
                <a:gd name="T26" fmla="*/ 145 w 312"/>
                <a:gd name="T27" fmla="*/ 881 h 1262"/>
                <a:gd name="T28" fmla="*/ 145 w 312"/>
                <a:gd name="T29" fmla="*/ 0 h 1262"/>
                <a:gd name="T30" fmla="*/ 0 w 312"/>
                <a:gd name="T31" fmla="*/ 0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2" h="1262">
                  <a:moveTo>
                    <a:pt x="0" y="0"/>
                  </a:moveTo>
                  <a:cubicBezTo>
                    <a:pt x="0" y="913"/>
                    <a:pt x="0" y="913"/>
                    <a:pt x="0" y="913"/>
                  </a:cubicBezTo>
                  <a:cubicBezTo>
                    <a:pt x="0" y="913"/>
                    <a:pt x="1" y="917"/>
                    <a:pt x="1" y="920"/>
                  </a:cubicBezTo>
                  <a:cubicBezTo>
                    <a:pt x="1" y="925"/>
                    <a:pt x="2" y="932"/>
                    <a:pt x="2" y="937"/>
                  </a:cubicBezTo>
                  <a:cubicBezTo>
                    <a:pt x="3" y="940"/>
                    <a:pt x="4" y="944"/>
                    <a:pt x="4" y="946"/>
                  </a:cubicBezTo>
                  <a:cubicBezTo>
                    <a:pt x="7" y="961"/>
                    <a:pt x="10" y="973"/>
                    <a:pt x="16" y="992"/>
                  </a:cubicBezTo>
                  <a:cubicBezTo>
                    <a:pt x="27" y="1023"/>
                    <a:pt x="45" y="1060"/>
                    <a:pt x="71" y="1102"/>
                  </a:cubicBezTo>
                  <a:cubicBezTo>
                    <a:pt x="139" y="1212"/>
                    <a:pt x="237" y="1262"/>
                    <a:pt x="237" y="1262"/>
                  </a:cubicBezTo>
                  <a:cubicBezTo>
                    <a:pt x="312" y="1144"/>
                    <a:pt x="312" y="1144"/>
                    <a:pt x="312" y="1144"/>
                  </a:cubicBezTo>
                  <a:cubicBezTo>
                    <a:pt x="312" y="1144"/>
                    <a:pt x="287" y="1130"/>
                    <a:pt x="257" y="1101"/>
                  </a:cubicBezTo>
                  <a:cubicBezTo>
                    <a:pt x="237" y="1082"/>
                    <a:pt x="213" y="1056"/>
                    <a:pt x="192" y="1026"/>
                  </a:cubicBezTo>
                  <a:cubicBezTo>
                    <a:pt x="172" y="995"/>
                    <a:pt x="160" y="963"/>
                    <a:pt x="153" y="940"/>
                  </a:cubicBezTo>
                  <a:cubicBezTo>
                    <a:pt x="147" y="920"/>
                    <a:pt x="146" y="904"/>
                    <a:pt x="145" y="894"/>
                  </a:cubicBezTo>
                  <a:cubicBezTo>
                    <a:pt x="145" y="885"/>
                    <a:pt x="145" y="881"/>
                    <a:pt x="145" y="881"/>
                  </a:cubicBezTo>
                  <a:cubicBezTo>
                    <a:pt x="145" y="0"/>
                    <a:pt x="145" y="0"/>
                    <a:pt x="14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5" name="Freeform 60"/>
            <p:cNvSpPr>
              <a:spLocks/>
            </p:cNvSpPr>
            <p:nvPr/>
          </p:nvSpPr>
          <p:spPr bwMode="auto">
            <a:xfrm>
              <a:off x="755424" y="600020"/>
              <a:ext cx="81681" cy="282911"/>
            </a:xfrm>
            <a:custGeom>
              <a:avLst/>
              <a:gdLst>
                <a:gd name="T0" fmla="*/ 423 w 423"/>
                <a:gd name="T1" fmla="*/ 0 h 1456"/>
                <a:gd name="T2" fmla="*/ 423 w 423"/>
                <a:gd name="T3" fmla="*/ 904 h 1456"/>
                <a:gd name="T4" fmla="*/ 423 w 423"/>
                <a:gd name="T5" fmla="*/ 916 h 1456"/>
                <a:gd name="T6" fmla="*/ 421 w 423"/>
                <a:gd name="T7" fmla="*/ 943 h 1456"/>
                <a:gd name="T8" fmla="*/ 325 w 423"/>
                <a:gd name="T9" fmla="*/ 1206 h 1456"/>
                <a:gd name="T10" fmla="*/ 76 w 423"/>
                <a:gd name="T11" fmla="*/ 1456 h 1456"/>
                <a:gd name="T12" fmla="*/ 0 w 423"/>
                <a:gd name="T13" fmla="*/ 1336 h 1456"/>
                <a:gd name="T14" fmla="*/ 185 w 423"/>
                <a:gd name="T15" fmla="*/ 1156 h 1456"/>
                <a:gd name="T16" fmla="*/ 229 w 423"/>
                <a:gd name="T17" fmla="*/ 1084 h 1456"/>
                <a:gd name="T18" fmla="*/ 254 w 423"/>
                <a:gd name="T19" fmla="*/ 1025 h 1456"/>
                <a:gd name="T20" fmla="*/ 265 w 423"/>
                <a:gd name="T21" fmla="*/ 987 h 1456"/>
                <a:gd name="T22" fmla="*/ 272 w 423"/>
                <a:gd name="T23" fmla="*/ 941 h 1456"/>
                <a:gd name="T24" fmla="*/ 273 w 423"/>
                <a:gd name="T25" fmla="*/ 913 h 1456"/>
                <a:gd name="T26" fmla="*/ 273 w 423"/>
                <a:gd name="T27" fmla="*/ 909 h 1456"/>
                <a:gd name="T28" fmla="*/ 273 w 423"/>
                <a:gd name="T29" fmla="*/ 0 h 1456"/>
                <a:gd name="T30" fmla="*/ 423 w 423"/>
                <a:gd name="T31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3" h="1456">
                  <a:moveTo>
                    <a:pt x="423" y="0"/>
                  </a:moveTo>
                  <a:cubicBezTo>
                    <a:pt x="423" y="904"/>
                    <a:pt x="423" y="904"/>
                    <a:pt x="423" y="904"/>
                  </a:cubicBezTo>
                  <a:cubicBezTo>
                    <a:pt x="423" y="904"/>
                    <a:pt x="423" y="913"/>
                    <a:pt x="423" y="916"/>
                  </a:cubicBezTo>
                  <a:cubicBezTo>
                    <a:pt x="423" y="926"/>
                    <a:pt x="422" y="935"/>
                    <a:pt x="421" y="943"/>
                  </a:cubicBezTo>
                  <a:cubicBezTo>
                    <a:pt x="411" y="1040"/>
                    <a:pt x="381" y="1111"/>
                    <a:pt x="325" y="1206"/>
                  </a:cubicBezTo>
                  <a:cubicBezTo>
                    <a:pt x="236" y="1353"/>
                    <a:pt x="76" y="1456"/>
                    <a:pt x="76" y="1456"/>
                  </a:cubicBezTo>
                  <a:cubicBezTo>
                    <a:pt x="0" y="1336"/>
                    <a:pt x="0" y="1336"/>
                    <a:pt x="0" y="1336"/>
                  </a:cubicBezTo>
                  <a:cubicBezTo>
                    <a:pt x="0" y="1336"/>
                    <a:pt x="103" y="1281"/>
                    <a:pt x="185" y="1156"/>
                  </a:cubicBezTo>
                  <a:cubicBezTo>
                    <a:pt x="202" y="1130"/>
                    <a:pt x="218" y="1107"/>
                    <a:pt x="229" y="1084"/>
                  </a:cubicBezTo>
                  <a:cubicBezTo>
                    <a:pt x="240" y="1062"/>
                    <a:pt x="248" y="1044"/>
                    <a:pt x="254" y="1025"/>
                  </a:cubicBezTo>
                  <a:cubicBezTo>
                    <a:pt x="259" y="1011"/>
                    <a:pt x="263" y="998"/>
                    <a:pt x="265" y="987"/>
                  </a:cubicBezTo>
                  <a:cubicBezTo>
                    <a:pt x="270" y="970"/>
                    <a:pt x="271" y="957"/>
                    <a:pt x="272" y="941"/>
                  </a:cubicBezTo>
                  <a:cubicBezTo>
                    <a:pt x="273" y="936"/>
                    <a:pt x="273" y="913"/>
                    <a:pt x="273" y="913"/>
                  </a:cubicBezTo>
                  <a:cubicBezTo>
                    <a:pt x="273" y="909"/>
                    <a:pt x="273" y="909"/>
                    <a:pt x="273" y="909"/>
                  </a:cubicBezTo>
                  <a:cubicBezTo>
                    <a:pt x="273" y="0"/>
                    <a:pt x="273" y="0"/>
                    <a:pt x="273" y="0"/>
                  </a:cubicBezTo>
                  <a:lnTo>
                    <a:pt x="42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6" name="Freeform 61"/>
            <p:cNvSpPr>
              <a:spLocks/>
            </p:cNvSpPr>
            <p:nvPr/>
          </p:nvSpPr>
          <p:spPr bwMode="auto">
            <a:xfrm>
              <a:off x="732784" y="600020"/>
              <a:ext cx="59929" cy="245190"/>
            </a:xfrm>
            <a:custGeom>
              <a:avLst/>
              <a:gdLst>
                <a:gd name="T0" fmla="*/ 311 w 311"/>
                <a:gd name="T1" fmla="*/ 0 h 1262"/>
                <a:gd name="T2" fmla="*/ 311 w 311"/>
                <a:gd name="T3" fmla="*/ 913 h 1262"/>
                <a:gd name="T4" fmla="*/ 311 w 311"/>
                <a:gd name="T5" fmla="*/ 920 h 1262"/>
                <a:gd name="T6" fmla="*/ 309 w 311"/>
                <a:gd name="T7" fmla="*/ 937 h 1262"/>
                <a:gd name="T8" fmla="*/ 308 w 311"/>
                <a:gd name="T9" fmla="*/ 946 h 1262"/>
                <a:gd name="T10" fmla="*/ 295 w 311"/>
                <a:gd name="T11" fmla="*/ 992 h 1262"/>
                <a:gd name="T12" fmla="*/ 241 w 311"/>
                <a:gd name="T13" fmla="*/ 1102 h 1262"/>
                <a:gd name="T14" fmla="*/ 75 w 311"/>
                <a:gd name="T15" fmla="*/ 1262 h 1262"/>
                <a:gd name="T16" fmla="*/ 0 w 311"/>
                <a:gd name="T17" fmla="*/ 1144 h 1262"/>
                <a:gd name="T18" fmla="*/ 55 w 311"/>
                <a:gd name="T19" fmla="*/ 1101 h 1262"/>
                <a:gd name="T20" fmla="*/ 120 w 311"/>
                <a:gd name="T21" fmla="*/ 1026 h 1262"/>
                <a:gd name="T22" fmla="*/ 159 w 311"/>
                <a:gd name="T23" fmla="*/ 940 h 1262"/>
                <a:gd name="T24" fmla="*/ 166 w 311"/>
                <a:gd name="T25" fmla="*/ 894 h 1262"/>
                <a:gd name="T26" fmla="*/ 166 w 311"/>
                <a:gd name="T27" fmla="*/ 881 h 1262"/>
                <a:gd name="T28" fmla="*/ 166 w 311"/>
                <a:gd name="T29" fmla="*/ 0 h 1262"/>
                <a:gd name="T30" fmla="*/ 311 w 311"/>
                <a:gd name="T31" fmla="*/ 0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1" h="1262">
                  <a:moveTo>
                    <a:pt x="311" y="0"/>
                  </a:moveTo>
                  <a:cubicBezTo>
                    <a:pt x="311" y="913"/>
                    <a:pt x="311" y="913"/>
                    <a:pt x="311" y="913"/>
                  </a:cubicBezTo>
                  <a:cubicBezTo>
                    <a:pt x="311" y="913"/>
                    <a:pt x="311" y="917"/>
                    <a:pt x="311" y="920"/>
                  </a:cubicBezTo>
                  <a:cubicBezTo>
                    <a:pt x="310" y="925"/>
                    <a:pt x="310" y="932"/>
                    <a:pt x="309" y="937"/>
                  </a:cubicBezTo>
                  <a:cubicBezTo>
                    <a:pt x="309" y="940"/>
                    <a:pt x="308" y="944"/>
                    <a:pt x="308" y="946"/>
                  </a:cubicBezTo>
                  <a:cubicBezTo>
                    <a:pt x="305" y="961"/>
                    <a:pt x="302" y="973"/>
                    <a:pt x="295" y="992"/>
                  </a:cubicBezTo>
                  <a:cubicBezTo>
                    <a:pt x="285" y="1023"/>
                    <a:pt x="267" y="1060"/>
                    <a:pt x="241" y="1102"/>
                  </a:cubicBezTo>
                  <a:cubicBezTo>
                    <a:pt x="173" y="1212"/>
                    <a:pt x="75" y="1262"/>
                    <a:pt x="75" y="1262"/>
                  </a:cubicBezTo>
                  <a:cubicBezTo>
                    <a:pt x="0" y="1144"/>
                    <a:pt x="0" y="1144"/>
                    <a:pt x="0" y="1144"/>
                  </a:cubicBezTo>
                  <a:cubicBezTo>
                    <a:pt x="0" y="1144"/>
                    <a:pt x="25" y="1130"/>
                    <a:pt x="55" y="1101"/>
                  </a:cubicBezTo>
                  <a:cubicBezTo>
                    <a:pt x="75" y="1082"/>
                    <a:pt x="99" y="1056"/>
                    <a:pt x="120" y="1026"/>
                  </a:cubicBezTo>
                  <a:cubicBezTo>
                    <a:pt x="140" y="995"/>
                    <a:pt x="152" y="963"/>
                    <a:pt x="159" y="940"/>
                  </a:cubicBezTo>
                  <a:cubicBezTo>
                    <a:pt x="165" y="920"/>
                    <a:pt x="166" y="904"/>
                    <a:pt x="166" y="894"/>
                  </a:cubicBezTo>
                  <a:cubicBezTo>
                    <a:pt x="167" y="885"/>
                    <a:pt x="166" y="881"/>
                    <a:pt x="166" y="881"/>
                  </a:cubicBezTo>
                  <a:cubicBezTo>
                    <a:pt x="166" y="0"/>
                    <a:pt x="166" y="0"/>
                    <a:pt x="166" y="0"/>
                  </a:cubicBezTo>
                  <a:lnTo>
                    <a:pt x="31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grpSp>
          <p:nvGrpSpPr>
            <p:cNvPr id="17" name="Group 182"/>
            <p:cNvGrpSpPr/>
            <p:nvPr/>
          </p:nvGrpSpPr>
          <p:grpSpPr>
            <a:xfrm>
              <a:off x="911916" y="559281"/>
              <a:ext cx="1263201" cy="370329"/>
              <a:chOff x="2303344" y="1327780"/>
              <a:chExt cx="3036401" cy="879973"/>
            </a:xfrm>
            <a:solidFill>
              <a:schemeClr val="bg1"/>
            </a:solidFill>
          </p:grpSpPr>
          <p:grpSp>
            <p:nvGrpSpPr>
              <p:cNvPr id="25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60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1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2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3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4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5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6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7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8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9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70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6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47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9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7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28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6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18" name="Group 126"/>
            <p:cNvGrpSpPr/>
            <p:nvPr/>
          </p:nvGrpSpPr>
          <p:grpSpPr>
            <a:xfrm>
              <a:off x="911916" y="404849"/>
              <a:ext cx="860950" cy="111997"/>
              <a:chOff x="1737116" y="4501972"/>
              <a:chExt cx="3000417" cy="385839"/>
            </a:xfrm>
            <a:solidFill>
              <a:schemeClr val="bg1"/>
            </a:solidFill>
          </p:grpSpPr>
          <p:sp>
            <p:nvSpPr>
              <p:cNvPr id="19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0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1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2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3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4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  <p:grpSp>
        <p:nvGrpSpPr>
          <p:cNvPr id="71" name="群組 70"/>
          <p:cNvGrpSpPr>
            <a:grpSpLocks noChangeAspect="1"/>
          </p:cNvGrpSpPr>
          <p:nvPr/>
        </p:nvGrpSpPr>
        <p:grpSpPr>
          <a:xfrm>
            <a:off x="9376634" y="4434793"/>
            <a:ext cx="1480950" cy="479382"/>
            <a:chOff x="2110109" y="1943024"/>
            <a:chExt cx="8009578" cy="2562980"/>
          </a:xfrm>
        </p:grpSpPr>
        <p:grpSp>
          <p:nvGrpSpPr>
            <p:cNvPr id="72" name="群組 71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127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28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29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0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1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2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3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4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5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6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7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8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139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73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81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116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7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8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9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20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21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22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23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24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25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26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82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103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4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5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6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7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8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9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0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1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2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3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4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15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83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84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85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86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87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88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89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0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1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2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3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4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5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6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7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8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99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0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1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02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4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75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76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77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78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79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80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10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1314</TotalTime>
  <Words>14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25</cp:revision>
  <dcterms:created xsi:type="dcterms:W3CDTF">2021-09-09T01:33:36Z</dcterms:created>
  <dcterms:modified xsi:type="dcterms:W3CDTF">2021-10-11T15:06:21Z</dcterms:modified>
</cp:coreProperties>
</file>