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9" r:id="rId2"/>
  </p:sldIdLst>
  <p:sldSz cx="11160125" cy="5219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344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>
        <p:scale>
          <a:sx n="90" d="100"/>
          <a:sy n="90" d="100"/>
        </p:scale>
        <p:origin x="732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2"/>
          <p:cNvSpPr>
            <a:spLocks noGrp="1"/>
          </p:cNvSpPr>
          <p:nvPr>
            <p:ph type="body" sz="quarter" idx="20" hasCustomPrompt="1"/>
          </p:nvPr>
        </p:nvSpPr>
        <p:spPr>
          <a:xfrm>
            <a:off x="506115" y="480891"/>
            <a:ext cx="7368642" cy="56998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805"/>
              </a:lnSpc>
              <a:buNone/>
              <a:defRPr sz="4200" b="1" spc="-104" baseline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Headline text here</a:t>
            </a:r>
            <a:endParaRPr lang="zh-TW" altLang="en-US" dirty="0" smtClean="0"/>
          </a:p>
        </p:txBody>
      </p:sp>
      <p:sp>
        <p:nvSpPr>
          <p:cNvPr id="79" name="文字版面配置區 9"/>
          <p:cNvSpPr>
            <a:spLocks noGrp="1"/>
          </p:cNvSpPr>
          <p:nvPr>
            <p:ph type="body" sz="quarter" idx="15" hasCustomPrompt="1"/>
          </p:nvPr>
        </p:nvSpPr>
        <p:spPr>
          <a:xfrm>
            <a:off x="3399441" y="1201004"/>
            <a:ext cx="6809084" cy="141226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900"/>
              </a:lnSpc>
              <a:buNone/>
              <a:defRPr sz="2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Sub-heading banner title here </a:t>
            </a:r>
            <a:br>
              <a:rPr lang="en-US" altLang="zh-TW" dirty="0" smtClean="0"/>
            </a:br>
            <a:r>
              <a:rPr lang="en-US" altLang="zh-TW" dirty="0" smtClean="0"/>
              <a:t>or event date</a:t>
            </a:r>
            <a:endParaRPr lang="zh-TW" altLang="en-US" dirty="0" smtClean="0"/>
          </a:p>
        </p:txBody>
      </p:sp>
      <p:sp>
        <p:nvSpPr>
          <p:cNvPr id="3" name="AutoShape 3"/>
          <p:cNvSpPr>
            <a:spLocks noChangeAspect="1" noChangeArrowheads="1" noTextEdit="1"/>
          </p:cNvSpPr>
          <p:nvPr userDrawn="1"/>
        </p:nvSpPr>
        <p:spPr bwMode="auto">
          <a:xfrm>
            <a:off x="9162056" y="480891"/>
            <a:ext cx="1595550" cy="418059"/>
          </a:xfrm>
          <a:prstGeom prst="rect">
            <a:avLst/>
          </a:prstGeom>
          <a:noFill/>
          <a:ln>
            <a:noFill/>
          </a:ln>
        </p:spPr>
        <p:txBody>
          <a:bodyPr vert="horz" wrap="square" lIns="86964" tIns="43482" rIns="86964" bIns="43482" numCol="1" anchor="t" anchorCtr="0" compatLnSpc="1">
            <a:prstTxWarp prst="textNoShape">
              <a:avLst/>
            </a:prstTxWarp>
          </a:bodyPr>
          <a:lstStyle/>
          <a:p>
            <a:endParaRPr lang="zh-HK" altLang="en-US" sz="1349"/>
          </a:p>
        </p:txBody>
      </p:sp>
    </p:spTree>
    <p:extLst>
      <p:ext uri="{BB962C8B-B14F-4D97-AF65-F5344CB8AC3E}">
        <p14:creationId xmlns:p14="http://schemas.microsoft.com/office/powerpoint/2010/main" val="3335648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028"/>
            <a:ext cx="11177346" cy="5211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06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iming>
    <p:tnLst>
      <p:par>
        <p:cTn id="1" dur="indefinite" restart="never" nodeType="tmRoot"/>
      </p:par>
    </p:tnLst>
  </p:timing>
  <p:txStyles>
    <p:titleStyle>
      <a:lvl1pPr algn="l" defTabSz="695950" rtl="0" eaLnBrk="1" latinLnBrk="0" hangingPunct="1">
        <a:lnSpc>
          <a:spcPct val="90000"/>
        </a:lnSpc>
        <a:spcBef>
          <a:spcPct val="0"/>
        </a:spcBef>
        <a:buNone/>
        <a:defRPr sz="33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3987" indent="-173987" algn="l" defTabSz="69595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2196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827" kern="1200">
          <a:solidFill>
            <a:schemeClr val="tx1"/>
          </a:solidFill>
          <a:latin typeface="+mn-lt"/>
          <a:ea typeface="+mn-ea"/>
          <a:cs typeface="+mn-cs"/>
        </a:defRPr>
      </a:lvl2pPr>
      <a:lvl3pPr marL="86993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522" kern="1200">
          <a:solidFill>
            <a:schemeClr val="tx1"/>
          </a:solidFill>
          <a:latin typeface="+mn-lt"/>
          <a:ea typeface="+mn-ea"/>
          <a:cs typeface="+mn-cs"/>
        </a:defRPr>
      </a:lvl3pPr>
      <a:lvl4pPr marL="121791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4pPr>
      <a:lvl5pPr marL="156588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5pPr>
      <a:lvl6pPr marL="191386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6pPr>
      <a:lvl7pPr marL="226183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7pPr>
      <a:lvl8pPr marL="260981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8pPr>
      <a:lvl9pPr marL="295778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1pPr>
      <a:lvl2pPr marL="347975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2pPr>
      <a:lvl3pPr marL="69595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3pPr>
      <a:lvl4pPr marL="1043925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4pPr>
      <a:lvl5pPr marL="139190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5pPr>
      <a:lvl6pPr marL="1739875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6pPr>
      <a:lvl7pPr marL="208785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7pPr>
      <a:lvl8pPr marL="2435824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8pPr>
      <a:lvl9pPr marL="2783799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zh-TW" dirty="0"/>
              <a:t>Place the Headline text 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Insert Sub-heading banner title here </a:t>
            </a:r>
            <a:br>
              <a:rPr lang="en-US" altLang="zh-TW" dirty="0"/>
            </a:br>
            <a:r>
              <a:rPr lang="en-US" altLang="zh-TW" dirty="0"/>
              <a:t>or event date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60" name="AutoShape 48"/>
          <p:cNvSpPr>
            <a:spLocks noChangeAspect="1" noChangeArrowheads="1" noTextEdit="1"/>
          </p:cNvSpPr>
          <p:nvPr/>
        </p:nvSpPr>
        <p:spPr bwMode="auto">
          <a:xfrm>
            <a:off x="9012928" y="4122898"/>
            <a:ext cx="377333" cy="591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 sz="2095"/>
          </a:p>
        </p:txBody>
      </p:sp>
      <p:grpSp>
        <p:nvGrpSpPr>
          <p:cNvPr id="74" name="群組 73"/>
          <p:cNvGrpSpPr>
            <a:grpSpLocks noChangeAspect="1"/>
          </p:cNvGrpSpPr>
          <p:nvPr/>
        </p:nvGrpSpPr>
        <p:grpSpPr>
          <a:xfrm>
            <a:off x="9325010" y="4467599"/>
            <a:ext cx="1526538" cy="494138"/>
            <a:chOff x="9012928" y="4122898"/>
            <a:chExt cx="1851188" cy="599227"/>
          </a:xfrm>
        </p:grpSpPr>
        <p:grpSp>
          <p:nvGrpSpPr>
            <p:cNvPr id="73" name="群組 72"/>
            <p:cNvGrpSpPr/>
            <p:nvPr/>
          </p:nvGrpSpPr>
          <p:grpSpPr>
            <a:xfrm>
              <a:off x="9012928" y="4122898"/>
              <a:ext cx="377333" cy="591770"/>
              <a:chOff x="9012928" y="4122898"/>
              <a:chExt cx="377333" cy="591770"/>
            </a:xfrm>
          </p:grpSpPr>
          <p:sp>
            <p:nvSpPr>
              <p:cNvPr id="61" name="Freeform 50"/>
              <p:cNvSpPr>
                <a:spLocks/>
              </p:cNvSpPr>
              <p:nvPr/>
            </p:nvSpPr>
            <p:spPr bwMode="auto">
              <a:xfrm>
                <a:off x="9096780" y="4378367"/>
                <a:ext cx="209136" cy="336301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2" name="Freeform 51"/>
              <p:cNvSpPr>
                <a:spLocks/>
              </p:cNvSpPr>
              <p:nvPr/>
            </p:nvSpPr>
            <p:spPr bwMode="auto">
              <a:xfrm>
                <a:off x="9106645" y="4122898"/>
                <a:ext cx="190886" cy="105780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3" name="Freeform 52"/>
              <p:cNvSpPr>
                <a:spLocks/>
              </p:cNvSpPr>
              <p:nvPr/>
            </p:nvSpPr>
            <p:spPr bwMode="auto">
              <a:xfrm>
                <a:off x="9119469" y="4234167"/>
                <a:ext cx="163758" cy="9480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4" name="Freeform 53"/>
              <p:cNvSpPr>
                <a:spLocks/>
              </p:cNvSpPr>
              <p:nvPr/>
            </p:nvSpPr>
            <p:spPr bwMode="auto">
              <a:xfrm>
                <a:off x="9125388" y="4249136"/>
                <a:ext cx="151920" cy="8981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5" name="Freeform 54"/>
              <p:cNvSpPr>
                <a:spLocks/>
              </p:cNvSpPr>
              <p:nvPr/>
            </p:nvSpPr>
            <p:spPr bwMode="auto">
              <a:xfrm>
                <a:off x="9134266" y="4264105"/>
                <a:ext cx="134163" cy="6986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6" name="Freeform 55"/>
              <p:cNvSpPr>
                <a:spLocks/>
              </p:cNvSpPr>
              <p:nvPr/>
            </p:nvSpPr>
            <p:spPr bwMode="auto">
              <a:xfrm>
                <a:off x="9146598" y="4277078"/>
                <a:ext cx="109501" cy="5489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7" name="Freeform 56"/>
              <p:cNvSpPr>
                <a:spLocks/>
              </p:cNvSpPr>
              <p:nvPr/>
            </p:nvSpPr>
            <p:spPr bwMode="auto">
              <a:xfrm>
                <a:off x="9167314" y="4290051"/>
                <a:ext cx="68561" cy="7485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8" name="Freeform 57"/>
              <p:cNvSpPr>
                <a:spLocks/>
              </p:cNvSpPr>
              <p:nvPr/>
            </p:nvSpPr>
            <p:spPr bwMode="auto">
              <a:xfrm>
                <a:off x="9012928" y="4301527"/>
                <a:ext cx="377333" cy="65863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9" name="Freeform 58"/>
              <p:cNvSpPr>
                <a:spLocks/>
              </p:cNvSpPr>
              <p:nvPr/>
            </p:nvSpPr>
            <p:spPr bwMode="auto">
              <a:xfrm>
                <a:off x="9025752" y="4355914"/>
                <a:ext cx="90264" cy="314347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0" name="Freeform 59"/>
              <p:cNvSpPr>
                <a:spLocks/>
              </p:cNvSpPr>
              <p:nvPr/>
            </p:nvSpPr>
            <p:spPr bwMode="auto">
              <a:xfrm>
                <a:off x="9074584" y="4355914"/>
                <a:ext cx="66588" cy="272434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1" name="Freeform 60"/>
              <p:cNvSpPr>
                <a:spLocks/>
              </p:cNvSpPr>
              <p:nvPr/>
            </p:nvSpPr>
            <p:spPr bwMode="auto">
              <a:xfrm>
                <a:off x="9286680" y="4355914"/>
                <a:ext cx="90757" cy="314347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2" name="Freeform 61"/>
              <p:cNvSpPr>
                <a:spLocks/>
              </p:cNvSpPr>
              <p:nvPr/>
            </p:nvSpPr>
            <p:spPr bwMode="auto">
              <a:xfrm>
                <a:off x="9261524" y="4355914"/>
                <a:ext cx="66588" cy="272434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</p:grpSp>
        <p:grpSp>
          <p:nvGrpSpPr>
            <p:cNvPr id="6" name="Group 182"/>
            <p:cNvGrpSpPr/>
            <p:nvPr/>
          </p:nvGrpSpPr>
          <p:grpSpPr>
            <a:xfrm>
              <a:off x="9460559" y="4310648"/>
              <a:ext cx="1403557" cy="411477"/>
              <a:chOff x="2303344" y="1327780"/>
              <a:chExt cx="3036401" cy="879973"/>
            </a:xfrm>
            <a:solidFill>
              <a:schemeClr val="bg1"/>
            </a:solidFill>
          </p:grpSpPr>
          <p:grpSp>
            <p:nvGrpSpPr>
              <p:cNvPr id="14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49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5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36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6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17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8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9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0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1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2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3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7" name="Group 126"/>
            <p:cNvGrpSpPr/>
            <p:nvPr/>
          </p:nvGrpSpPr>
          <p:grpSpPr>
            <a:xfrm>
              <a:off x="9460559" y="4139057"/>
              <a:ext cx="956611" cy="124441"/>
              <a:chOff x="1737116" y="4501972"/>
              <a:chExt cx="3000417" cy="385839"/>
            </a:xfrm>
            <a:solidFill>
              <a:schemeClr val="bg1"/>
            </a:solidFill>
          </p:grpSpPr>
          <p:sp>
            <p:nvSpPr>
              <p:cNvPr id="8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9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0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1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2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3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7081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1212</TotalTime>
  <Words>14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23</cp:revision>
  <dcterms:created xsi:type="dcterms:W3CDTF">2021-09-09T01:33:36Z</dcterms:created>
  <dcterms:modified xsi:type="dcterms:W3CDTF">2021-10-10T05:32:49Z</dcterms:modified>
</cp:coreProperties>
</file>