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3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>
        <p:scale>
          <a:sx n="120" d="100"/>
          <a:sy n="120" d="100"/>
        </p:scale>
        <p:origin x="1884" y="-7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87815" y="1343248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50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587814" y="3512850"/>
            <a:ext cx="5007377" cy="959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buNone/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r>
              <a:rPr lang="en-US" altLang="zh-TW" dirty="0" smtClean="0"/>
              <a:t>banner </a:t>
            </a:r>
            <a:br>
              <a:rPr lang="en-US" altLang="zh-TW" dirty="0" smtClean="0"/>
            </a:br>
            <a:r>
              <a:rPr lang="en-US" altLang="zh-TW" dirty="0" smtClean="0"/>
              <a:t>title </a:t>
            </a:r>
            <a:r>
              <a:rPr lang="en-US" altLang="zh-TW" dirty="0" smtClean="0"/>
              <a:t>here or 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" y="-1"/>
            <a:ext cx="5750664" cy="1560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sub-heading banner </a:t>
            </a:r>
            <a:br>
              <a:rPr lang="en-US" altLang="zh-TW" dirty="0"/>
            </a:br>
            <a:r>
              <a:rPr lang="en-US" altLang="zh-TW" dirty="0"/>
              <a:t>title here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492398" y="14400874"/>
            <a:ext cx="1582284" cy="512183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610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945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16</cp:revision>
  <dcterms:created xsi:type="dcterms:W3CDTF">2021-10-09T07:05:36Z</dcterms:created>
  <dcterms:modified xsi:type="dcterms:W3CDTF">2021-10-13T10:24:40Z</dcterms:modified>
</cp:coreProperties>
</file>