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60" r:id="rId2"/>
  </p:sldIdLst>
  <p:sldSz cx="5759450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3" autoAdjust="0"/>
    <p:restoredTop sz="94660"/>
  </p:normalViewPr>
  <p:slideViewPr>
    <p:cSldViewPr snapToGrid="0">
      <p:cViewPr>
        <p:scale>
          <a:sx n="170" d="100"/>
          <a:sy n="170" d="100"/>
        </p:scale>
        <p:origin x="972" y="-7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607694" y="1247366"/>
            <a:ext cx="5007377" cy="21696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5600"/>
              </a:lnSpc>
              <a:buNone/>
              <a:defRPr sz="55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here</a:t>
            </a:r>
            <a:endParaRPr lang="zh-TW" altLang="en-US" dirty="0" smtClean="0"/>
          </a:p>
        </p:txBody>
      </p:sp>
      <p:sp>
        <p:nvSpPr>
          <p:cNvPr id="83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634990" y="3416968"/>
            <a:ext cx="4473723" cy="12899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000"/>
              </a:lnSpc>
              <a:buNone/>
              <a:defRPr sz="2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</a:t>
            </a:r>
            <a:br>
              <a:rPr lang="en-US" altLang="zh-TW" dirty="0" smtClean="0"/>
            </a:br>
            <a:r>
              <a:rPr lang="en-US" altLang="zh-TW" dirty="0" smtClean="0"/>
              <a:t>banner title here or</a:t>
            </a:r>
            <a:br>
              <a:rPr lang="en-US" altLang="zh-TW" dirty="0" smtClean="0"/>
            </a:br>
            <a:r>
              <a:rPr lang="en-US" altLang="zh-TW" dirty="0" smtClean="0"/>
              <a:t>event 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68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" y="-1"/>
            <a:ext cx="5780958" cy="1568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lvl="0"/>
            <a:r>
              <a:rPr lang="en-US" altLang="zh-TW" dirty="0"/>
              <a:t>Place the </a:t>
            </a:r>
            <a:br>
              <a:rPr lang="en-US" altLang="zh-TW" dirty="0"/>
            </a:br>
            <a:r>
              <a:rPr lang="en-US" altLang="zh-TW" dirty="0"/>
              <a:t>Headline text here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sub-heading </a:t>
            </a:r>
            <a:br>
              <a:rPr lang="en-US" altLang="zh-TW" dirty="0"/>
            </a:br>
            <a:r>
              <a:rPr lang="en-US" altLang="zh-TW" dirty="0"/>
              <a:t>banner title here or</a:t>
            </a:r>
            <a:br>
              <a:rPr lang="en-US" altLang="zh-TW" dirty="0"/>
            </a:br>
            <a:r>
              <a:rPr lang="en-US" altLang="zh-TW" dirty="0"/>
              <a:t>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607694" y="14206330"/>
            <a:ext cx="2221032" cy="718945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16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9</cp:revision>
  <dcterms:created xsi:type="dcterms:W3CDTF">2021-10-09T07:05:36Z</dcterms:created>
  <dcterms:modified xsi:type="dcterms:W3CDTF">2021-10-13T10:27:17Z</dcterms:modified>
</cp:coreProperties>
</file>