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61" r:id="rId2"/>
  </p:sldIdLst>
  <p:sldSz cx="5759450" cy="154797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3" autoAdjust="0"/>
    <p:restoredTop sz="94660"/>
  </p:normalViewPr>
  <p:slideViewPr>
    <p:cSldViewPr snapToGrid="0">
      <p:cViewPr varScale="1">
        <p:scale>
          <a:sx n="48" d="100"/>
          <a:sy n="48" d="100"/>
        </p:scale>
        <p:origin x="31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文字版面配置區 2"/>
          <p:cNvSpPr>
            <a:spLocks noGrp="1"/>
          </p:cNvSpPr>
          <p:nvPr>
            <p:ph type="body" sz="quarter" idx="21" hasCustomPrompt="1"/>
          </p:nvPr>
        </p:nvSpPr>
        <p:spPr>
          <a:xfrm>
            <a:off x="587815" y="1684688"/>
            <a:ext cx="5007377" cy="21696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5000"/>
              </a:lnSpc>
              <a:buNone/>
              <a:defRPr sz="5500" b="1" spc="-164" baseline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</a:t>
            </a:r>
            <a:br>
              <a:rPr lang="en-US" altLang="zh-TW" dirty="0" smtClean="0"/>
            </a:br>
            <a:r>
              <a:rPr lang="en-US" altLang="zh-TW" dirty="0" smtClean="0"/>
              <a:t>Headline text here</a:t>
            </a:r>
            <a:endParaRPr lang="zh-TW" altLang="en-US" dirty="0" smtClean="0"/>
          </a:p>
        </p:txBody>
      </p:sp>
      <p:sp>
        <p:nvSpPr>
          <p:cNvPr id="83" name="文字版面配置區 9"/>
          <p:cNvSpPr>
            <a:spLocks noGrp="1"/>
          </p:cNvSpPr>
          <p:nvPr>
            <p:ph type="body" sz="quarter" idx="22" hasCustomPrompt="1"/>
          </p:nvPr>
        </p:nvSpPr>
        <p:spPr>
          <a:xfrm>
            <a:off x="615111" y="3854290"/>
            <a:ext cx="4473723" cy="12899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3000"/>
              </a:lnSpc>
              <a:buNone/>
              <a:defRPr sz="2800" b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banner </a:t>
            </a:r>
            <a:r>
              <a:rPr lang="en-US" altLang="zh-TW" dirty="0" smtClean="0"/>
              <a:t>title here </a:t>
            </a:r>
            <a:r>
              <a:rPr lang="en-US" altLang="zh-TW" dirty="0" smtClean="0"/>
              <a:t>or</a:t>
            </a:r>
            <a:br>
              <a:rPr lang="en-US" altLang="zh-TW" dirty="0" smtClean="0"/>
            </a:br>
            <a:r>
              <a:rPr lang="en-US" altLang="zh-TW" dirty="0" smtClean="0"/>
              <a:t>event </a:t>
            </a:r>
            <a:r>
              <a:rPr lang="en-US" altLang="zh-TW" dirty="0" smtClean="0"/>
              <a:t>date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2681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" y="0"/>
            <a:ext cx="5731614" cy="1555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0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iming>
    <p:tnLst>
      <p:par>
        <p:cTn id="1" dur="indefinite" restart="never" nodeType="tmRoot"/>
      </p:par>
    </p:tnLst>
  </p:timing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altLang="zh-TW" dirty="0"/>
              <a:t>Place the </a:t>
            </a:r>
            <a:br>
              <a:rPr lang="en-US" altLang="zh-TW" dirty="0"/>
            </a:br>
            <a:r>
              <a:rPr lang="en-US" altLang="zh-TW" dirty="0"/>
              <a:t>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zh-TW" dirty="0"/>
              <a:t>Insert sub-heading </a:t>
            </a:r>
            <a:br>
              <a:rPr lang="en-US" altLang="zh-TW" dirty="0"/>
            </a:br>
            <a:r>
              <a:rPr lang="en-US" altLang="zh-TW" dirty="0"/>
              <a:t>banner title here or</a:t>
            </a:r>
            <a:br>
              <a:rPr lang="en-US" altLang="zh-TW" dirty="0"/>
            </a:br>
            <a:r>
              <a:rPr lang="en-US" altLang="zh-TW" dirty="0"/>
              <a:t>event date</a:t>
            </a:r>
            <a:endParaRPr lang="zh-TW" altLang="en-US"/>
          </a:p>
          <a:p>
            <a:endParaRPr lang="zh-HK" altLang="en-US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630940" y="14186452"/>
            <a:ext cx="2221032" cy="718945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3399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</TotalTime>
  <Words>16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9</cp:revision>
  <dcterms:created xsi:type="dcterms:W3CDTF">2021-10-09T07:05:36Z</dcterms:created>
  <dcterms:modified xsi:type="dcterms:W3CDTF">2021-10-09T15:06:36Z</dcterms:modified>
</cp:coreProperties>
</file>