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62" r:id="rId2"/>
  </p:sldIdLst>
  <p:sldSz cx="575945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3" autoAdjust="0"/>
    <p:restoredTop sz="94660"/>
  </p:normalViewPr>
  <p:slideViewPr>
    <p:cSldViewPr snapToGrid="0">
      <p:cViewPr varScale="1">
        <p:scale>
          <a:sx n="47" d="100"/>
          <a:sy n="47" d="100"/>
        </p:scale>
        <p:origin x="32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594791" y="1409098"/>
            <a:ext cx="5007377" cy="2169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5000"/>
              </a:lnSpc>
              <a:buNone/>
              <a:defRPr sz="5500" b="1" spc="-164" baseline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here</a:t>
            </a:r>
            <a:endParaRPr lang="zh-TW" altLang="en-US" dirty="0" smtClean="0"/>
          </a:p>
        </p:txBody>
      </p:sp>
      <p:sp>
        <p:nvSpPr>
          <p:cNvPr id="83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594791" y="3407251"/>
            <a:ext cx="4473723" cy="10021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buNone/>
              <a:defRPr sz="28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</a:t>
            </a:r>
            <a:r>
              <a:rPr lang="en-US" altLang="zh-TW" dirty="0" smtClean="0"/>
              <a:t>banner </a:t>
            </a:r>
            <a:r>
              <a:rPr lang="en-US" altLang="zh-TW" dirty="0" smtClean="0"/>
              <a:t>title here </a:t>
            </a:r>
            <a:r>
              <a:rPr lang="en-US" altLang="zh-TW" dirty="0" smtClean="0"/>
              <a:t>or event </a:t>
            </a:r>
            <a:r>
              <a:rPr lang="en-US" altLang="zh-TW" dirty="0" smtClean="0"/>
              <a:t>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68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" y="0"/>
            <a:ext cx="5731614" cy="1555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iming>
    <p:tnLst>
      <p:par>
        <p:cTn id="1" dur="indefinite" restart="never" nodeType="tmRoot"/>
      </p:par>
    </p:tnLst>
  </p:timing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773D"/>
                </a:solidFill>
              </a:rPr>
              <a:t>Place the </a:t>
            </a:r>
            <a:br>
              <a:rPr lang="en-US" altLang="zh-TW" dirty="0">
                <a:solidFill>
                  <a:srgbClr val="00773D"/>
                </a:solidFill>
              </a:rPr>
            </a:br>
            <a:r>
              <a:rPr lang="en-US" altLang="zh-TW" dirty="0">
                <a:solidFill>
                  <a:srgbClr val="00773D"/>
                </a:solidFill>
              </a:rPr>
              <a:t>Headline text here</a:t>
            </a:r>
            <a:endParaRPr lang="zh-TW" altLang="en-US" dirty="0">
              <a:solidFill>
                <a:srgbClr val="00773D"/>
              </a:solidFill>
            </a:endParaRPr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sub-heading banner title here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630940" y="14186452"/>
            <a:ext cx="2221032" cy="718945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558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1385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14</cp:revision>
  <dcterms:created xsi:type="dcterms:W3CDTF">2021-10-09T07:05:36Z</dcterms:created>
  <dcterms:modified xsi:type="dcterms:W3CDTF">2021-10-11T15:39:00Z</dcterms:modified>
</cp:coreProperties>
</file>