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60" r:id="rId2"/>
  </p:sldIdLst>
  <p:sldSz cx="5759450" cy="154797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63" autoAdjust="0"/>
    <p:restoredTop sz="94660"/>
  </p:normalViewPr>
  <p:slideViewPr>
    <p:cSldViewPr snapToGrid="0">
      <p:cViewPr>
        <p:scale>
          <a:sx n="50" d="100"/>
          <a:sy n="50" d="100"/>
        </p:scale>
        <p:origin x="3150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文字版面配置區 2"/>
          <p:cNvSpPr>
            <a:spLocks noGrp="1"/>
          </p:cNvSpPr>
          <p:nvPr>
            <p:ph type="body" sz="quarter" idx="21" hasCustomPrompt="1"/>
          </p:nvPr>
        </p:nvSpPr>
        <p:spPr>
          <a:xfrm>
            <a:off x="607694" y="1552166"/>
            <a:ext cx="5007377" cy="21696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5000"/>
              </a:lnSpc>
              <a:buNone/>
              <a:defRPr sz="5000" b="1" spc="-164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</a:t>
            </a:r>
            <a:br>
              <a:rPr lang="en-US" altLang="zh-TW" dirty="0" smtClean="0"/>
            </a:br>
            <a:r>
              <a:rPr lang="en-US" altLang="zh-TW" dirty="0" smtClean="0"/>
              <a:t>Headline text here</a:t>
            </a:r>
            <a:endParaRPr lang="zh-TW" altLang="en-US" dirty="0" smtClean="0"/>
          </a:p>
        </p:txBody>
      </p:sp>
      <p:sp>
        <p:nvSpPr>
          <p:cNvPr id="83" name="文字版面配置區 9"/>
          <p:cNvSpPr>
            <a:spLocks noGrp="1"/>
          </p:cNvSpPr>
          <p:nvPr>
            <p:ph type="body" sz="quarter" idx="22" hasCustomPrompt="1"/>
          </p:nvPr>
        </p:nvSpPr>
        <p:spPr>
          <a:xfrm>
            <a:off x="2120890" y="8922418"/>
            <a:ext cx="3232160" cy="19741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3200"/>
              </a:lnSpc>
              <a:buNone/>
              <a:defRPr sz="30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</a:t>
            </a:r>
            <a:r>
              <a:rPr lang="en-US" altLang="zh-TW" dirty="0" smtClean="0"/>
              <a:t>the </a:t>
            </a:r>
            <a:br>
              <a:rPr lang="en-US" altLang="zh-TW" dirty="0" smtClean="0"/>
            </a:br>
            <a:r>
              <a:rPr lang="en-US" altLang="zh-TW" dirty="0" smtClean="0"/>
              <a:t>sub-heading </a:t>
            </a:r>
            <a:br>
              <a:rPr lang="en-US" altLang="zh-TW" dirty="0" smtClean="0"/>
            </a:br>
            <a:r>
              <a:rPr lang="en-US" altLang="zh-TW" dirty="0" smtClean="0"/>
              <a:t>and content </a:t>
            </a:r>
            <a:br>
              <a:rPr lang="en-US" altLang="zh-TW" dirty="0" smtClean="0"/>
            </a:br>
            <a:r>
              <a:rPr lang="en-US" altLang="zh-TW" dirty="0" smtClean="0"/>
              <a:t>here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9268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7" y="0"/>
            <a:ext cx="5731614" cy="1555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20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zh-TW" dirty="0"/>
              <a:t>Place the </a:t>
            </a:r>
            <a:br>
              <a:rPr lang="en-US" altLang="zh-TW" dirty="0"/>
            </a:br>
            <a:r>
              <a:rPr lang="en-US" altLang="zh-TW" dirty="0"/>
              <a:t>Headline text here</a:t>
            </a:r>
            <a:endParaRPr lang="zh-TW" altLang="en-US" dirty="0"/>
          </a:p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zh-TW" dirty="0"/>
              <a:t>Insert the </a:t>
            </a:r>
            <a:br>
              <a:rPr lang="en-US" altLang="zh-TW" dirty="0"/>
            </a:br>
            <a:r>
              <a:rPr lang="en-US" altLang="zh-TW" dirty="0"/>
              <a:t>sub-heading </a:t>
            </a:r>
            <a:br>
              <a:rPr lang="en-US" altLang="zh-TW" dirty="0"/>
            </a:br>
            <a:r>
              <a:rPr lang="en-US" altLang="zh-TW" dirty="0"/>
              <a:t>and content </a:t>
            </a:r>
            <a:br>
              <a:rPr lang="en-US" altLang="zh-TW" dirty="0"/>
            </a:br>
            <a:r>
              <a:rPr lang="en-US" altLang="zh-TW" dirty="0"/>
              <a:t>here</a:t>
            </a:r>
            <a:endParaRPr lang="zh-TW" altLang="en-US" dirty="0"/>
          </a:p>
          <a:p>
            <a:endParaRPr lang="zh-HK" altLang="en-US" dirty="0"/>
          </a:p>
        </p:txBody>
      </p:sp>
      <p:grpSp>
        <p:nvGrpSpPr>
          <p:cNvPr id="4" name="群組 3"/>
          <p:cNvGrpSpPr>
            <a:grpSpLocks noChangeAspect="1"/>
          </p:cNvGrpSpPr>
          <p:nvPr/>
        </p:nvGrpSpPr>
        <p:grpSpPr>
          <a:xfrm>
            <a:off x="3970543" y="534765"/>
            <a:ext cx="1501276" cy="485961"/>
            <a:chOff x="2110109" y="1943024"/>
            <a:chExt cx="8009578" cy="2562980"/>
          </a:xfrm>
        </p:grpSpPr>
        <p:grpSp>
          <p:nvGrpSpPr>
            <p:cNvPr id="5" name="群組 4"/>
            <p:cNvGrpSpPr/>
            <p:nvPr/>
          </p:nvGrpSpPr>
          <p:grpSpPr>
            <a:xfrm>
              <a:off x="2110109" y="1943024"/>
              <a:ext cx="1632614" cy="2531084"/>
              <a:chOff x="2110109" y="1943024"/>
              <a:chExt cx="1632614" cy="2531084"/>
            </a:xfrm>
          </p:grpSpPr>
          <p:sp>
            <p:nvSpPr>
              <p:cNvPr id="60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2110109" y="1943024"/>
                <a:ext cx="1632614" cy="2531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1" name="Freeform 50"/>
              <p:cNvSpPr>
                <a:spLocks/>
              </p:cNvSpPr>
              <p:nvPr/>
            </p:nvSpPr>
            <p:spPr bwMode="auto">
              <a:xfrm>
                <a:off x="2472912" y="3035701"/>
                <a:ext cx="904873" cy="1438407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2" name="Freeform 51"/>
              <p:cNvSpPr>
                <a:spLocks/>
              </p:cNvSpPr>
              <p:nvPr/>
            </p:nvSpPr>
            <p:spPr bwMode="auto">
              <a:xfrm>
                <a:off x="2515595" y="1943024"/>
                <a:ext cx="825911" cy="452437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3" name="Freeform 52"/>
              <p:cNvSpPr>
                <a:spLocks/>
              </p:cNvSpPr>
              <p:nvPr/>
            </p:nvSpPr>
            <p:spPr bwMode="auto">
              <a:xfrm>
                <a:off x="2571082" y="2418937"/>
                <a:ext cx="708533" cy="40549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4" name="Freeform 53"/>
              <p:cNvSpPr>
                <a:spLocks/>
              </p:cNvSpPr>
              <p:nvPr/>
            </p:nvSpPr>
            <p:spPr bwMode="auto">
              <a:xfrm>
                <a:off x="2596692" y="2482961"/>
                <a:ext cx="657314" cy="38414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5" name="Freeform 54"/>
              <p:cNvSpPr>
                <a:spLocks/>
              </p:cNvSpPr>
              <p:nvPr/>
            </p:nvSpPr>
            <p:spPr bwMode="auto">
              <a:xfrm>
                <a:off x="2635106" y="2546985"/>
                <a:ext cx="580485" cy="29878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6" name="Freeform 55"/>
              <p:cNvSpPr>
                <a:spLocks/>
              </p:cNvSpPr>
              <p:nvPr/>
            </p:nvSpPr>
            <p:spPr bwMode="auto">
              <a:xfrm>
                <a:off x="2688460" y="2602472"/>
                <a:ext cx="473778" cy="23476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7" name="Freeform 56"/>
              <p:cNvSpPr>
                <a:spLocks/>
              </p:cNvSpPr>
              <p:nvPr/>
            </p:nvSpPr>
            <p:spPr bwMode="auto">
              <a:xfrm>
                <a:off x="2778094" y="2657960"/>
                <a:ext cx="296645" cy="32013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8" name="Freeform 57"/>
              <p:cNvSpPr>
                <a:spLocks/>
              </p:cNvSpPr>
              <p:nvPr/>
            </p:nvSpPr>
            <p:spPr bwMode="auto">
              <a:xfrm>
                <a:off x="2110109" y="2707044"/>
                <a:ext cx="1632614" cy="281706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9" name="Freeform 58"/>
              <p:cNvSpPr>
                <a:spLocks/>
              </p:cNvSpPr>
              <p:nvPr/>
            </p:nvSpPr>
            <p:spPr bwMode="auto">
              <a:xfrm>
                <a:off x="2165597" y="2939666"/>
                <a:ext cx="390547" cy="1344505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0" name="Freeform 59"/>
              <p:cNvSpPr>
                <a:spLocks/>
              </p:cNvSpPr>
              <p:nvPr/>
            </p:nvSpPr>
            <p:spPr bwMode="auto">
              <a:xfrm>
                <a:off x="2376877" y="2939666"/>
                <a:ext cx="288109" cy="1165238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1" name="Freeform 60"/>
              <p:cNvSpPr>
                <a:spLocks/>
              </p:cNvSpPr>
              <p:nvPr/>
            </p:nvSpPr>
            <p:spPr bwMode="auto">
              <a:xfrm>
                <a:off x="3294555" y="2939666"/>
                <a:ext cx="392681" cy="1344505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2" name="Freeform 61"/>
              <p:cNvSpPr>
                <a:spLocks/>
              </p:cNvSpPr>
              <p:nvPr/>
            </p:nvSpPr>
            <p:spPr bwMode="auto">
              <a:xfrm>
                <a:off x="3185713" y="2939666"/>
                <a:ext cx="288109" cy="1165238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</p:grpSp>
        <p:grpSp>
          <p:nvGrpSpPr>
            <p:cNvPr id="6" name="Group 182"/>
            <p:cNvGrpSpPr/>
            <p:nvPr/>
          </p:nvGrpSpPr>
          <p:grpSpPr>
            <a:xfrm>
              <a:off x="4046885" y="2746058"/>
              <a:ext cx="6072802" cy="1759946"/>
              <a:chOff x="2303344" y="1327780"/>
              <a:chExt cx="3036401" cy="879973"/>
            </a:xfrm>
            <a:solidFill>
              <a:srgbClr val="003366"/>
            </a:solidFill>
          </p:grpSpPr>
          <p:grpSp>
            <p:nvGrpSpPr>
              <p:cNvPr id="14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  <a:grpFill/>
            </p:grpSpPr>
            <p:sp>
              <p:nvSpPr>
                <p:cNvPr id="49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5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5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  <a:grpFill/>
            </p:grpSpPr>
            <p:sp>
              <p:nvSpPr>
                <p:cNvPr id="36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2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7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6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  <a:grpFill/>
            </p:grpSpPr>
            <p:sp>
              <p:nvSpPr>
                <p:cNvPr id="17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8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9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0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1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2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3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4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5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6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7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8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7" name="Group 126"/>
            <p:cNvGrpSpPr/>
            <p:nvPr/>
          </p:nvGrpSpPr>
          <p:grpSpPr>
            <a:xfrm>
              <a:off x="4046885" y="2012140"/>
              <a:ext cx="4138992" cy="532254"/>
              <a:chOff x="1737116" y="4501972"/>
              <a:chExt cx="3000417" cy="385839"/>
            </a:xfrm>
            <a:solidFill>
              <a:srgbClr val="003366"/>
            </a:solidFill>
          </p:grpSpPr>
          <p:sp>
            <p:nvSpPr>
              <p:cNvPr id="8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9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0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1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2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3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0221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15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7</cp:revision>
  <dcterms:created xsi:type="dcterms:W3CDTF">2021-10-09T07:05:36Z</dcterms:created>
  <dcterms:modified xsi:type="dcterms:W3CDTF">2021-10-10T22:04:04Z</dcterms:modified>
</cp:coreProperties>
</file>