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60" r:id="rId2"/>
  </p:sldIdLst>
  <p:sldSz cx="5759450" cy="154797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3" autoAdjust="0"/>
    <p:restoredTop sz="94660"/>
  </p:normalViewPr>
  <p:slideViewPr>
    <p:cSldViewPr snapToGrid="0">
      <p:cViewPr>
        <p:scale>
          <a:sx n="50" d="100"/>
          <a:sy n="50" d="100"/>
        </p:scale>
        <p:origin x="3150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文字版面配置區 2"/>
          <p:cNvSpPr>
            <a:spLocks noGrp="1"/>
          </p:cNvSpPr>
          <p:nvPr>
            <p:ph type="body" sz="quarter" idx="21" hasCustomPrompt="1"/>
          </p:nvPr>
        </p:nvSpPr>
        <p:spPr>
          <a:xfrm>
            <a:off x="607694" y="1552166"/>
            <a:ext cx="5007377" cy="21696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ts val="5000"/>
              </a:lnSpc>
              <a:buNone/>
              <a:defRPr sz="50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here</a:t>
            </a:r>
            <a:endParaRPr lang="zh-TW" altLang="en-US" dirty="0" smtClean="0"/>
          </a:p>
        </p:txBody>
      </p:sp>
      <p:sp>
        <p:nvSpPr>
          <p:cNvPr id="83" name="文字版面配置區 9"/>
          <p:cNvSpPr>
            <a:spLocks noGrp="1"/>
          </p:cNvSpPr>
          <p:nvPr>
            <p:ph type="body" sz="quarter" idx="22" hasCustomPrompt="1"/>
          </p:nvPr>
        </p:nvSpPr>
        <p:spPr>
          <a:xfrm>
            <a:off x="2120890" y="8922418"/>
            <a:ext cx="3232160" cy="197418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200"/>
              </a:lnSpc>
              <a:buNone/>
              <a:defRPr sz="3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</a:t>
            </a:r>
            <a:r>
              <a:rPr lang="en-US" altLang="zh-TW" dirty="0" smtClean="0"/>
              <a:t>the </a:t>
            </a:r>
            <a:br>
              <a:rPr lang="en-US" altLang="zh-TW" dirty="0" smtClean="0"/>
            </a:br>
            <a:r>
              <a:rPr lang="en-US" altLang="zh-TW" dirty="0" smtClean="0"/>
              <a:t>sub-heading </a:t>
            </a:r>
            <a:br>
              <a:rPr lang="en-US" altLang="zh-TW" dirty="0" smtClean="0"/>
            </a:br>
            <a:r>
              <a:rPr lang="en-US" altLang="zh-TW" dirty="0" smtClean="0"/>
              <a:t>and content </a:t>
            </a:r>
            <a:br>
              <a:rPr lang="en-US" altLang="zh-TW" dirty="0" smtClean="0"/>
            </a:b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268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7" y="0"/>
            <a:ext cx="5731614" cy="1555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altLang="zh-TW" dirty="0"/>
              <a:t>Insert the </a:t>
            </a:r>
            <a:br>
              <a:rPr lang="en-US" altLang="zh-TW" dirty="0"/>
            </a:br>
            <a:r>
              <a:rPr lang="en-US" altLang="zh-TW" dirty="0"/>
              <a:t>sub-heading </a:t>
            </a:r>
            <a:br>
              <a:rPr lang="en-US" altLang="zh-TW" dirty="0"/>
            </a:br>
            <a:r>
              <a:rPr lang="en-US" altLang="zh-TW" dirty="0"/>
              <a:t>and content </a:t>
            </a:r>
            <a:br>
              <a:rPr lang="en-US" altLang="zh-TW" dirty="0"/>
            </a:br>
            <a:r>
              <a:rPr lang="en-US" altLang="zh-TW" dirty="0"/>
              <a:t>here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3970543" y="534765"/>
            <a:ext cx="1501276" cy="485961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221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15</Words>
  <Application>Microsoft Office PowerPoint</Application>
  <PresentationFormat>自訂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7</cp:revision>
  <dcterms:created xsi:type="dcterms:W3CDTF">2021-10-09T07:05:36Z</dcterms:created>
  <dcterms:modified xsi:type="dcterms:W3CDTF">2021-10-10T22:04:04Z</dcterms:modified>
</cp:coreProperties>
</file>