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"/>
  </p:handoutMasterIdLst>
  <p:sldIdLst>
    <p:sldId id="257" r:id="rId2"/>
  </p:sldIdLst>
  <p:sldSz cx="10288588" cy="18291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40" d="100"/>
          <a:sy n="40" d="100"/>
        </p:scale>
        <p:origin x="27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98A64-69A0-4872-B1BC-2D140DB764DB}" type="datetimeFigureOut">
              <a:rPr lang="zh-HK" altLang="en-US" smtClean="0"/>
              <a:t>14/10/2021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354F-7D6C-4322-BB9E-D8F575CDA03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7255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36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"/>
            <a:ext cx="10288588" cy="1828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2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00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6</cp:revision>
  <dcterms:created xsi:type="dcterms:W3CDTF">2021-09-29T10:13:37Z</dcterms:created>
  <dcterms:modified xsi:type="dcterms:W3CDTF">2021-10-14T07:33:40Z</dcterms:modified>
</cp:coreProperties>
</file>