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3"/>
  </p:handoutMasterIdLst>
  <p:sldIdLst>
    <p:sldId id="257" r:id="rId2"/>
  </p:sldIdLst>
  <p:sldSz cx="10288588" cy="18291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40" d="100"/>
          <a:sy n="40" d="100"/>
        </p:scale>
        <p:origin x="27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98A64-69A0-4872-B1BC-2D140DB764DB}" type="datetimeFigureOut">
              <a:rPr lang="zh-HK" altLang="en-US" smtClean="0"/>
              <a:t>14/10/2021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1354F-7D6C-4322-BB9E-D8F575CDA03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87255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36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8"/>
            <a:ext cx="10288588" cy="1828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92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1028883" rtl="0" eaLnBrk="1" latinLnBrk="0" hangingPunct="1">
        <a:lnSpc>
          <a:spcPct val="90000"/>
        </a:lnSpc>
        <a:spcBef>
          <a:spcPct val="0"/>
        </a:spcBef>
        <a:buNone/>
        <a:defRPr sz="49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221" indent="-257221" algn="l" defTabSz="1028883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1" kern="1200">
          <a:solidFill>
            <a:schemeClr val="tx1"/>
          </a:solidFill>
          <a:latin typeface="+mn-lt"/>
          <a:ea typeface="+mn-ea"/>
          <a:cs typeface="+mn-cs"/>
        </a:defRPr>
      </a:lvl1pPr>
      <a:lvl2pPr marL="77166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6104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545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986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9428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869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8311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2752" indent="-257221" algn="l" defTabSz="102888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441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883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324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766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2207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649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1090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5532" algn="l" defTabSz="102888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900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Calibri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7</cp:revision>
  <dcterms:created xsi:type="dcterms:W3CDTF">2021-09-29T10:13:37Z</dcterms:created>
  <dcterms:modified xsi:type="dcterms:W3CDTF">2021-10-14T07:34:16Z</dcterms:modified>
</cp:coreProperties>
</file>