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</p:sldIdLst>
  <p:sldSz cx="34559875" cy="48960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>
        <p:scale>
          <a:sx n="60" d="100"/>
          <a:sy n="60" d="100"/>
        </p:scale>
        <p:origin x="-2424" y="-6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6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55530" cy="49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455975" rtl="0" eaLnBrk="1" latinLnBrk="0" hangingPunct="1">
        <a:lnSpc>
          <a:spcPct val="90000"/>
        </a:lnSpc>
        <a:spcBef>
          <a:spcPct val="0"/>
        </a:spcBef>
        <a:buNone/>
        <a:defRPr sz="16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3994" indent="-863994" algn="l" defTabSz="3455975" rtl="0" eaLnBrk="1" latinLnBrk="0" hangingPunct="1">
        <a:lnSpc>
          <a:spcPct val="90000"/>
        </a:lnSpc>
        <a:spcBef>
          <a:spcPts val="3780"/>
        </a:spcBef>
        <a:buFont typeface="Arial" panose="020B0604020202020204" pitchFamily="34" charset="0"/>
        <a:buChar char="•"/>
        <a:defRPr sz="10583" kern="1200">
          <a:solidFill>
            <a:schemeClr val="tx1"/>
          </a:solidFill>
          <a:latin typeface="+mn-lt"/>
          <a:ea typeface="+mn-ea"/>
          <a:cs typeface="+mn-cs"/>
        </a:defRPr>
      </a:lvl1pPr>
      <a:lvl2pPr marL="2591981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9071" kern="1200">
          <a:solidFill>
            <a:schemeClr val="tx1"/>
          </a:solidFill>
          <a:latin typeface="+mn-lt"/>
          <a:ea typeface="+mn-ea"/>
          <a:cs typeface="+mn-cs"/>
        </a:defRPr>
      </a:lvl2pPr>
      <a:lvl3pPr marL="4319969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3pPr>
      <a:lvl4pPr marL="6047956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4pPr>
      <a:lvl5pPr marL="7775943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5pPr>
      <a:lvl6pPr marL="9503931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6pPr>
      <a:lvl7pPr marL="11231918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7pPr>
      <a:lvl8pPr marL="12959906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8pPr>
      <a:lvl9pPr marL="14687893" indent="-863994" algn="l" defTabSz="3455975" rtl="0" eaLnBrk="1" latinLnBrk="0" hangingPunct="1">
        <a:lnSpc>
          <a:spcPct val="90000"/>
        </a:lnSpc>
        <a:spcBef>
          <a:spcPts val="1890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1pPr>
      <a:lvl2pPr marL="1727987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2pPr>
      <a:lvl3pPr marL="3455975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3pPr>
      <a:lvl4pPr marL="5183962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4pPr>
      <a:lvl5pPr marL="6911950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5pPr>
      <a:lvl6pPr marL="8639937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6pPr>
      <a:lvl7pPr marL="10367924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7pPr>
      <a:lvl8pPr marL="12095912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8pPr>
      <a:lvl9pPr marL="13823899" algn="l" defTabSz="3455975" rtl="0" eaLnBrk="1" latinLnBrk="0" hangingPunct="1">
        <a:defRPr sz="6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3" baseType="lpstr">
      <vt:lpstr>Arial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Simon H C WONG</dc:creator>
  <cp:lastModifiedBy>Simon H C WONG</cp:lastModifiedBy>
  <cp:revision>11</cp:revision>
  <dcterms:created xsi:type="dcterms:W3CDTF">2021-05-05T03:54:00Z</dcterms:created>
  <dcterms:modified xsi:type="dcterms:W3CDTF">2021-10-01T05:03:51Z</dcterms:modified>
</cp:coreProperties>
</file>