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5" d="100"/>
          <a:sy n="15" d="100"/>
        </p:scale>
        <p:origin x="13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5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8832" cy="428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10</cp:revision>
  <dcterms:created xsi:type="dcterms:W3CDTF">2021-05-05T03:54:00Z</dcterms:created>
  <dcterms:modified xsi:type="dcterms:W3CDTF">2021-05-05T07:18:46Z</dcterms:modified>
</cp:coreProperties>
</file>