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</p:sldMasterIdLst>
  <p:sldIdLst>
    <p:sldId id="256" r:id="rId2"/>
  </p:sldIdLst>
  <p:sldSz cx="36576000" cy="20574000"/>
  <p:notesSz cx="6858000" cy="9144000"/>
  <p:embeddedFontLst>
    <p:embeddedFont>
      <p:font typeface="Muli" panose="00000500000000000000" pitchFamily="2" charset="0"/>
      <p:regular r:id="rId3"/>
      <p:bold r:id="rId4"/>
      <p:italic r:id="rId5"/>
      <p:boldItalic r:id="rId6"/>
    </p:embeddedFont>
    <p:embeddedFont>
      <p:font typeface="新細明體" panose="02020500000000000000" pitchFamily="18" charset="-12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27" d="100"/>
          <a:sy n="27" d="100"/>
        </p:scale>
        <p:origin x="2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標題 8"/>
          <p:cNvSpPr>
            <a:spLocks noGrp="1"/>
          </p:cNvSpPr>
          <p:nvPr>
            <p:ph type="title" hasCustomPrompt="1"/>
          </p:nvPr>
        </p:nvSpPr>
        <p:spPr>
          <a:xfrm>
            <a:off x="0" y="1095377"/>
            <a:ext cx="36576000" cy="1584761"/>
          </a:xfrm>
        </p:spPr>
        <p:txBody>
          <a:bodyPr>
            <a:normAutofit/>
          </a:bodyPr>
          <a:lstStyle>
            <a:lvl1pPr>
              <a:defRPr sz="10200" b="1" spc="0" baseline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dirty="0" smtClean="0"/>
              <a:t>Place Headline Text Here </a:t>
            </a:r>
            <a:endParaRPr lang="zh-HK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80138"/>
            <a:ext cx="36575999" cy="1040469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3366"/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en-US" altLang="zh-TW" dirty="0" smtClean="0"/>
              <a:t>INSERT SUB-HEADING OR EVENT DATE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75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115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3666F67C-025A-4726-8297-E5CF43DB7BA6}" vid="{3B0BA639-F84C-4A25-9C52-A8735D9BC6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4K-Backdrop-4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Muli</vt:lpstr>
      <vt:lpstr>新細明體</vt:lpstr>
      <vt:lpstr>Calibri</vt:lpstr>
      <vt:lpstr>Office 佈景主題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Whisky LAU</dc:creator>
  <cp:lastModifiedBy>Whisky LAU</cp:lastModifiedBy>
  <cp:revision>1</cp:revision>
  <dcterms:created xsi:type="dcterms:W3CDTF">2024-12-10T08:54:18Z</dcterms:created>
  <dcterms:modified xsi:type="dcterms:W3CDTF">2024-12-10T08:54:41Z</dcterms:modified>
</cp:coreProperties>
</file>