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8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ulticolored image of a building&#10;&#10;AI-generated content may be incorrect.">
            <a:extLst>
              <a:ext uri="{FF2B5EF4-FFF2-40B4-BE49-F238E27FC236}">
                <a16:creationId xmlns:a16="http://schemas.microsoft.com/office/drawing/2014/main" id="{35B2A0E5-A7F8-947D-827D-A7D7D0517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436B22-E8E5-00C8-AEEB-9E5BAEF7F75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9204" y="1428170"/>
            <a:ext cx="6931152" cy="11303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600" dirty="0">
                <a:latin typeface="Arial" panose="020B0604020202020204" pitchFamily="34" charset="0"/>
                <a:cs typeface="Arial" panose="020B0604020202020204" pitchFamily="34" charset="0"/>
              </a:rPr>
              <a:t>Insert the sub-heading </a:t>
            </a:r>
          </a:p>
          <a:p>
            <a:pPr marL="0" indent="0">
              <a:buNone/>
            </a:pPr>
            <a:r>
              <a:rPr lang="en-US" altLang="zh-HK" sz="2600" dirty="0">
                <a:latin typeface="Arial" panose="020B0604020202020204" pitchFamily="34" charset="0"/>
                <a:cs typeface="Arial" panose="020B0604020202020204" pitchFamily="34" charset="0"/>
              </a:rPr>
              <a:t>banner title here</a:t>
            </a:r>
          </a:p>
          <a:p>
            <a:pPr marL="0" indent="0">
              <a:buNone/>
            </a:pPr>
            <a:r>
              <a:rPr lang="en-US" altLang="zh-HK" sz="2600" dirty="0">
                <a:latin typeface="Arial" panose="020B0604020202020204" pitchFamily="34" charset="0"/>
                <a:cs typeface="Arial" panose="020B0604020202020204" pitchFamily="34" charset="0"/>
              </a:rPr>
              <a:t>or event date</a:t>
            </a:r>
            <a:endParaRPr lang="zh-HK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55F41-FBD6-3A5D-DFB4-741520381F38}"/>
              </a:ext>
            </a:extLst>
          </p:cNvPr>
          <p:cNvSpPr txBox="1"/>
          <p:nvPr/>
        </p:nvSpPr>
        <p:spPr>
          <a:xfrm>
            <a:off x="489204" y="537925"/>
            <a:ext cx="88239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500" b="1" dirty="0">
                <a:solidFill>
                  <a:srgbClr val="007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Headline Test Here</a:t>
            </a:r>
            <a:endParaRPr lang="zh-HK" altLang="en-US" sz="4500" dirty="0">
              <a:solidFill>
                <a:srgbClr val="00773D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84A212-9D29-EC45-4E5D-B8D137410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5872" y="5956458"/>
            <a:ext cx="1483423" cy="4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Christine AU</cp:lastModifiedBy>
  <cp:revision>3</cp:revision>
  <dcterms:created xsi:type="dcterms:W3CDTF">2025-08-29T04:28:04Z</dcterms:created>
  <dcterms:modified xsi:type="dcterms:W3CDTF">2025-09-04T07:18:30Z</dcterms:modified>
</cp:coreProperties>
</file>