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7432000" cy="48744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4"/>
    <a:srgbClr val="003477"/>
    <a:srgbClr val="007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5" d="100"/>
          <a:sy n="15" d="100"/>
        </p:scale>
        <p:origin x="3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7977351"/>
            <a:ext cx="23317200" cy="16970199"/>
          </a:xfrm>
          <a:prstGeom prst="rect">
            <a:avLst/>
          </a:prstGeom>
        </p:spPr>
        <p:txBody>
          <a:bodyPr anchor="b"/>
          <a:lstStyle>
            <a:lvl1pPr algn="ctr">
              <a:defRPr sz="18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25601985"/>
            <a:ext cx="20574000" cy="117685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260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2595187"/>
            <a:ext cx="23660100" cy="9421623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0" y="12975883"/>
            <a:ext cx="23660100" cy="309277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890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7" y="2595177"/>
            <a:ext cx="5915025" cy="41308446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2" y="2595177"/>
            <a:ext cx="17402175" cy="413084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972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2595187"/>
            <a:ext cx="23660100" cy="9421623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12975883"/>
            <a:ext cx="23660100" cy="30927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156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4" y="12152211"/>
            <a:ext cx="23660100" cy="20276225"/>
          </a:xfrm>
          <a:prstGeom prst="rect">
            <a:avLst/>
          </a:prstGeom>
        </p:spPr>
        <p:txBody>
          <a:bodyPr anchor="b"/>
          <a:lstStyle>
            <a:lvl1pPr>
              <a:defRPr sz="18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4" y="32620256"/>
            <a:ext cx="23660100" cy="10662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chemeClr val="tx1">
                    <a:tint val="82000"/>
                  </a:schemeClr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82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82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07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2595187"/>
            <a:ext cx="23660100" cy="9421623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12975883"/>
            <a:ext cx="11658600" cy="30927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12975883"/>
            <a:ext cx="11658600" cy="30927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726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595187"/>
            <a:ext cx="23660100" cy="9421623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6" y="11949100"/>
            <a:ext cx="11605020" cy="58560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6" y="17805169"/>
            <a:ext cx="11605020" cy="261887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2" y="11949100"/>
            <a:ext cx="11662173" cy="58560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2" y="17805169"/>
            <a:ext cx="11662173" cy="261887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1804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2595187"/>
            <a:ext cx="23660100" cy="9421623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562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685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3249612"/>
            <a:ext cx="8847534" cy="11373644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7018271"/>
            <a:ext cx="13887450" cy="34639967"/>
          </a:xfrm>
          <a:prstGeom prst="rect">
            <a:avLst/>
          </a:prstGeo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4623257"/>
            <a:ext cx="8847534" cy="27091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395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3249612"/>
            <a:ext cx="8847534" cy="11373644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7018271"/>
            <a:ext cx="13887450" cy="346399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4623257"/>
            <a:ext cx="8847534" cy="27091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9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6065C09B-F60F-4155-89A4-AEFB88792C9E}" type="datetimeFigureOut">
              <a:rPr lang="zh-HK" altLang="en-US" smtClean="0"/>
              <a:t>10/12/2025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86850" y="45178651"/>
            <a:ext cx="9258300" cy="2595177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373850" y="45178651"/>
            <a:ext cx="6172200" cy="2595177"/>
          </a:xfrm>
          <a:prstGeom prst="rect">
            <a:avLst/>
          </a:prstGeom>
        </p:spPr>
        <p:txBody>
          <a:bodyPr/>
          <a:lstStyle/>
          <a:p>
            <a:fld id="{4910D4A8-C193-4B76-816C-F79383F3B3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9660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sculpture in a park&#10;&#10;AI-generated content may be incorrect.">
            <a:extLst>
              <a:ext uri="{FF2B5EF4-FFF2-40B4-BE49-F238E27FC236}">
                <a16:creationId xmlns:a16="http://schemas.microsoft.com/office/drawing/2014/main" id="{084540F7-F5B7-0FA0-8723-383FE708E13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" y="0"/>
            <a:ext cx="27417580" cy="487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7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2">
            <a:extLst>
              <a:ext uri="{FF2B5EF4-FFF2-40B4-BE49-F238E27FC236}">
                <a16:creationId xmlns:a16="http://schemas.microsoft.com/office/drawing/2014/main" id="{2E0E5609-AD3E-FB28-88FD-1C081FB68F23}"/>
              </a:ext>
            </a:extLst>
          </p:cNvPr>
          <p:cNvSpPr txBox="1">
            <a:spLocks/>
          </p:cNvSpPr>
          <p:nvPr/>
        </p:nvSpPr>
        <p:spPr>
          <a:xfrm>
            <a:off x="2121572" y="5588700"/>
            <a:ext cx="21021082" cy="7280694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7000"/>
              </a:lnSpc>
              <a:spcBef>
                <a:spcPts val="1125"/>
              </a:spcBef>
              <a:buFont typeface="Arial" panose="020B0604020202020204" pitchFamily="34" charset="0"/>
              <a:buNone/>
              <a:defRPr sz="7200" b="1" kern="1200" spc="-164" baseline="0">
                <a:solidFill>
                  <a:srgbClr val="0077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8000"/>
              </a:lnSpc>
            </a:pPr>
            <a:r>
              <a:rPr lang="en-US" altLang="zh-TW" sz="17000" dirty="0">
                <a:solidFill>
                  <a:srgbClr val="003477"/>
                </a:solidFill>
              </a:rPr>
              <a:t>Place the </a:t>
            </a:r>
            <a:br>
              <a:rPr lang="en-US" altLang="zh-TW" sz="17000" dirty="0">
                <a:solidFill>
                  <a:srgbClr val="003477"/>
                </a:solidFill>
              </a:rPr>
            </a:br>
            <a:r>
              <a:rPr lang="en-US" altLang="zh-TW" sz="17000" dirty="0">
                <a:solidFill>
                  <a:srgbClr val="003477"/>
                </a:solidFill>
              </a:rPr>
              <a:t>Headline Text </a:t>
            </a:r>
            <a:br>
              <a:rPr lang="en-US" altLang="zh-TW" sz="17000" dirty="0">
                <a:solidFill>
                  <a:srgbClr val="003477"/>
                </a:solidFill>
              </a:rPr>
            </a:br>
            <a:r>
              <a:rPr lang="en-US" altLang="zh-TW" sz="17000" dirty="0">
                <a:solidFill>
                  <a:srgbClr val="003477"/>
                </a:solidFill>
              </a:rPr>
              <a:t>Here</a:t>
            </a:r>
            <a:endParaRPr lang="zh-TW" altLang="en-US" sz="17000" dirty="0">
              <a:solidFill>
                <a:srgbClr val="003477"/>
              </a:solidFill>
            </a:endParaRPr>
          </a:p>
        </p:txBody>
      </p:sp>
      <p:sp>
        <p:nvSpPr>
          <p:cNvPr id="9" name="文字版面配置區 9">
            <a:extLst>
              <a:ext uri="{FF2B5EF4-FFF2-40B4-BE49-F238E27FC236}">
                <a16:creationId xmlns:a16="http://schemas.microsoft.com/office/drawing/2014/main" id="{6840D1C3-ACCB-551A-6D70-5C20C4075785}"/>
              </a:ext>
            </a:extLst>
          </p:cNvPr>
          <p:cNvSpPr txBox="1">
            <a:spLocks/>
          </p:cNvSpPr>
          <p:nvPr/>
        </p:nvSpPr>
        <p:spPr>
          <a:xfrm>
            <a:off x="9670097" y="29745368"/>
            <a:ext cx="15802473" cy="5541600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4800"/>
              </a:lnSpc>
              <a:spcBef>
                <a:spcPts val="1125"/>
              </a:spcBef>
              <a:buFont typeface="Arial" panose="020B0604020202020204" pitchFamily="34" charset="0"/>
              <a:buNone/>
              <a:defRPr sz="4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zh-TW" sz="10000" dirty="0"/>
              <a:t>Insert the sub-heading </a:t>
            </a:r>
            <a:br>
              <a:rPr lang="en-US" altLang="zh-TW" sz="10000" dirty="0"/>
            </a:br>
            <a:r>
              <a:rPr lang="en-US" altLang="zh-TW" sz="10000" dirty="0"/>
              <a:t>and content here</a:t>
            </a:r>
            <a:endParaRPr lang="zh-TW" altLang="en-US" sz="100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AC31A68-26BF-29B1-0BA6-D9FB407EB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2828" y="1678278"/>
            <a:ext cx="7287269" cy="228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70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14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AU</dc:creator>
  <cp:lastModifiedBy>Christine AU</cp:lastModifiedBy>
  <cp:revision>3</cp:revision>
  <dcterms:created xsi:type="dcterms:W3CDTF">2025-11-06T06:25:14Z</dcterms:created>
  <dcterms:modified xsi:type="dcterms:W3CDTF">2025-12-10T04:15:34Z</dcterms:modified>
</cp:coreProperties>
</file>