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7432000" cy="48744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4"/>
    <a:srgbClr val="003477"/>
    <a:srgbClr val="007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5" d="100"/>
          <a:sy n="15" d="100"/>
        </p:scale>
        <p:origin x="3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FD21D-7130-45B7-8ABA-81E03ACFC622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C69D-84C7-47A4-9A30-5890800521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212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7977351"/>
            <a:ext cx="23317200" cy="16970199"/>
          </a:xfrm>
          <a:prstGeom prst="rect">
            <a:avLst/>
          </a:prstGeo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25601985"/>
            <a:ext cx="20574000" cy="117685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260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2595187"/>
            <a:ext cx="23660100" cy="9421623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12975883"/>
            <a:ext cx="23660100" cy="3092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890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2595177"/>
            <a:ext cx="5915025" cy="41308446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2595177"/>
            <a:ext cx="17402175" cy="413084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972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2595187"/>
            <a:ext cx="23660100" cy="9421623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12975883"/>
            <a:ext cx="23660100" cy="3092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156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12152211"/>
            <a:ext cx="23660100" cy="20276225"/>
          </a:xfrm>
          <a:prstGeom prst="rect">
            <a:avLst/>
          </a:prstGeom>
        </p:spPr>
        <p:txBody>
          <a:bodyPr anchor="b"/>
          <a:lstStyle>
            <a:lvl1pPr>
              <a:defRPr sz="18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32620256"/>
            <a:ext cx="23660100" cy="1066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tx1">
                    <a:tint val="82000"/>
                  </a:schemeClr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82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82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07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2595187"/>
            <a:ext cx="23660100" cy="9421623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12975883"/>
            <a:ext cx="11658600" cy="3092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12975883"/>
            <a:ext cx="11658600" cy="3092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726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595187"/>
            <a:ext cx="23660100" cy="9421623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11949100"/>
            <a:ext cx="11605020" cy="58560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7805169"/>
            <a:ext cx="11605020" cy="26188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11949100"/>
            <a:ext cx="11662173" cy="58560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7805169"/>
            <a:ext cx="11662173" cy="26188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804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2595187"/>
            <a:ext cx="23660100" cy="9421623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562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685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3249612"/>
            <a:ext cx="8847534" cy="11373644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7018271"/>
            <a:ext cx="13887450" cy="34639967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4623257"/>
            <a:ext cx="8847534" cy="27091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395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3249612"/>
            <a:ext cx="8847534" cy="11373644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7018271"/>
            <a:ext cx="13887450" cy="346399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4623257"/>
            <a:ext cx="8847534" cy="27091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660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buildings and a beach&#10;&#10;AI-generated content may be incorrect.">
            <a:extLst>
              <a:ext uri="{FF2B5EF4-FFF2-40B4-BE49-F238E27FC236}">
                <a16:creationId xmlns:a16="http://schemas.microsoft.com/office/drawing/2014/main" id="{EF5750AE-6608-90E5-984D-7C44ED2CEA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48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7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2E0E5609-AD3E-FB28-88FD-1C081FB68F23}"/>
              </a:ext>
            </a:extLst>
          </p:cNvPr>
          <p:cNvSpPr txBox="1">
            <a:spLocks/>
          </p:cNvSpPr>
          <p:nvPr/>
        </p:nvSpPr>
        <p:spPr>
          <a:xfrm>
            <a:off x="2121572" y="5588700"/>
            <a:ext cx="21021082" cy="7280694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8000"/>
              </a:lnSpc>
            </a:pPr>
            <a:r>
              <a:rPr lang="en-US" altLang="zh-TW" sz="17000" dirty="0">
                <a:solidFill>
                  <a:srgbClr val="003477"/>
                </a:solidFill>
              </a:rPr>
              <a:t>Place the </a:t>
            </a:r>
            <a:br>
              <a:rPr lang="en-US" altLang="zh-TW" sz="17000" dirty="0">
                <a:solidFill>
                  <a:srgbClr val="003477"/>
                </a:solidFill>
              </a:rPr>
            </a:br>
            <a:r>
              <a:rPr lang="en-US" altLang="zh-TW" sz="17000" dirty="0">
                <a:solidFill>
                  <a:srgbClr val="003477"/>
                </a:solidFill>
              </a:rPr>
              <a:t>Headline Text </a:t>
            </a:r>
            <a:br>
              <a:rPr lang="en-US" altLang="zh-TW" sz="17000" dirty="0">
                <a:solidFill>
                  <a:srgbClr val="003477"/>
                </a:solidFill>
              </a:rPr>
            </a:br>
            <a:r>
              <a:rPr lang="en-US" altLang="zh-TW" sz="17000" dirty="0">
                <a:solidFill>
                  <a:srgbClr val="003477"/>
                </a:solidFill>
              </a:rPr>
              <a:t>Here</a:t>
            </a:r>
            <a:endParaRPr lang="zh-TW" altLang="en-US" sz="17000" dirty="0">
              <a:solidFill>
                <a:srgbClr val="003477"/>
              </a:solidFill>
            </a:endParaRPr>
          </a:p>
        </p:txBody>
      </p:sp>
      <p:sp>
        <p:nvSpPr>
          <p:cNvPr id="9" name="文字版面配置區 9">
            <a:extLst>
              <a:ext uri="{FF2B5EF4-FFF2-40B4-BE49-F238E27FC236}">
                <a16:creationId xmlns:a16="http://schemas.microsoft.com/office/drawing/2014/main" id="{6840D1C3-ACCB-551A-6D70-5C20C4075785}"/>
              </a:ext>
            </a:extLst>
          </p:cNvPr>
          <p:cNvSpPr txBox="1">
            <a:spLocks/>
          </p:cNvSpPr>
          <p:nvPr/>
        </p:nvSpPr>
        <p:spPr>
          <a:xfrm>
            <a:off x="2382828" y="12306453"/>
            <a:ext cx="15802473" cy="5541600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4800"/>
              </a:lnSpc>
              <a:spcBef>
                <a:spcPts val="1125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TW" sz="10000" dirty="0"/>
              <a:t>Insert the sub-heading </a:t>
            </a:r>
            <a:br>
              <a:rPr lang="en-US" altLang="zh-TW" sz="10000" dirty="0"/>
            </a:br>
            <a:r>
              <a:rPr lang="en-US" altLang="zh-TW" sz="10000" dirty="0"/>
              <a:t>and content here</a:t>
            </a:r>
            <a:endParaRPr lang="zh-TW" altLang="en-US" sz="10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AC31A68-26BF-29B1-0BA6-D9FB407EB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2828" y="1678278"/>
            <a:ext cx="7287269" cy="2289619"/>
          </a:xfrm>
          <a:prstGeom prst="rect">
            <a:avLst/>
          </a:prstGeom>
        </p:spPr>
      </p:pic>
      <p:sp>
        <p:nvSpPr>
          <p:cNvPr id="2" name="文字版面配置區 9">
            <a:extLst>
              <a:ext uri="{FF2B5EF4-FFF2-40B4-BE49-F238E27FC236}">
                <a16:creationId xmlns:a16="http://schemas.microsoft.com/office/drawing/2014/main" id="{83967AF7-D6EB-C9CF-D7B4-06FBE671E359}"/>
              </a:ext>
            </a:extLst>
          </p:cNvPr>
          <p:cNvSpPr txBox="1">
            <a:spLocks/>
          </p:cNvSpPr>
          <p:nvPr/>
        </p:nvSpPr>
        <p:spPr>
          <a:xfrm>
            <a:off x="7340181" y="35253539"/>
            <a:ext cx="15802473" cy="5541600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4800"/>
              </a:lnSpc>
              <a:spcBef>
                <a:spcPts val="1125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TW" sz="10000" dirty="0"/>
              <a:t>Insert the sub-heading </a:t>
            </a:r>
            <a:br>
              <a:rPr lang="en-US" altLang="zh-TW" sz="10000" dirty="0"/>
            </a:br>
            <a:r>
              <a:rPr lang="en-US" altLang="zh-TW" sz="10000" dirty="0"/>
              <a:t>and content here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350817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21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Christine AU</cp:lastModifiedBy>
  <cp:revision>4</cp:revision>
  <dcterms:created xsi:type="dcterms:W3CDTF">2025-11-06T06:25:14Z</dcterms:created>
  <dcterms:modified xsi:type="dcterms:W3CDTF">2025-12-10T04:39:44Z</dcterms:modified>
</cp:coreProperties>
</file>