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handoutMasterIdLst>
    <p:handoutMasterId r:id="rId3"/>
  </p:handoutMasterIdLst>
  <p:sldIdLst>
    <p:sldId id="258" r:id="rId2"/>
  </p:sldIdLst>
  <p:sldSz cx="27432000" cy="487441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6" autoAdjust="0"/>
    <p:restoredTop sz="94660"/>
  </p:normalViewPr>
  <p:slideViewPr>
    <p:cSldViewPr snapToGrid="0">
      <p:cViewPr varScale="1">
        <p:scale>
          <a:sx n="16" d="100"/>
          <a:sy n="16" d="100"/>
        </p:scale>
        <p:origin x="33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19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98A64-69A0-4872-B1BC-2D140DB764DB}" type="datetimeFigureOut">
              <a:rPr lang="zh-HK" altLang="en-US" smtClean="0"/>
              <a:t>6/11/2025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1354F-7D6C-4322-BB9E-D8F575CDA03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787255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7977351"/>
            <a:ext cx="23317200" cy="16970199"/>
          </a:xfrm>
          <a:prstGeom prst="rect">
            <a:avLst/>
          </a:prstGeom>
        </p:spPr>
        <p:txBody>
          <a:bodyPr anchor="b"/>
          <a:lstStyle>
            <a:lvl1pPr algn="ctr">
              <a:defRPr sz="18000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25601985"/>
            <a:ext cx="20574000" cy="1176855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200"/>
            </a:lvl1pPr>
            <a:lvl2pPr marL="1371600" indent="0" algn="ctr">
              <a:buNone/>
              <a:defRPr sz="6000"/>
            </a:lvl2pPr>
            <a:lvl3pPr marL="2743200" indent="0" algn="ctr">
              <a:buNone/>
              <a:defRPr sz="5400"/>
            </a:lvl3pPr>
            <a:lvl4pPr marL="4114800" indent="0" algn="ctr">
              <a:buNone/>
              <a:defRPr sz="4800"/>
            </a:lvl4pPr>
            <a:lvl5pPr marL="5486400" indent="0" algn="ctr">
              <a:buNone/>
              <a:defRPr sz="4800"/>
            </a:lvl5pPr>
            <a:lvl6pPr marL="6858000" indent="0" algn="ctr">
              <a:buNone/>
              <a:defRPr sz="4800"/>
            </a:lvl6pPr>
            <a:lvl7pPr marL="8229600" indent="0" algn="ctr">
              <a:buNone/>
              <a:defRPr sz="4800"/>
            </a:lvl7pPr>
            <a:lvl8pPr marL="9601200" indent="0" algn="ctr">
              <a:buNone/>
              <a:defRPr sz="4800"/>
            </a:lvl8pPr>
            <a:lvl9pPr marL="10972800" indent="0" algn="ctr">
              <a:buNone/>
              <a:defRPr sz="4800"/>
            </a:lvl9pPr>
          </a:lstStyle>
          <a:p>
            <a:r>
              <a:rPr lang="en-US" altLang="zh-HK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59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86850" y="45178651"/>
            <a:ext cx="9258300" cy="259517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738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71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950" y="2595187"/>
            <a:ext cx="23660100" cy="9421623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0" y="12975883"/>
            <a:ext cx="23660100" cy="309277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59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86850" y="45178651"/>
            <a:ext cx="9258300" cy="259517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738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274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7" y="2595177"/>
            <a:ext cx="5915025" cy="41308446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2" y="2595177"/>
            <a:ext cx="17402175" cy="4130844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59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86850" y="45178651"/>
            <a:ext cx="9258300" cy="259517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738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821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787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353">
          <p15:clr>
            <a:srgbClr val="FBAE40"/>
          </p15:clr>
        </p15:guide>
        <p15:guide id="2" pos="87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950" y="2595187"/>
            <a:ext cx="23660100" cy="9421623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85950" y="12975883"/>
            <a:ext cx="23660100" cy="309277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59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86850" y="45178651"/>
            <a:ext cx="9258300" cy="259517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738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91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4" y="12152211"/>
            <a:ext cx="23660100" cy="20276225"/>
          </a:xfrm>
          <a:prstGeom prst="rect">
            <a:avLst/>
          </a:prstGeom>
        </p:spPr>
        <p:txBody>
          <a:bodyPr anchor="b"/>
          <a:lstStyle>
            <a:lvl1pPr>
              <a:defRPr sz="18000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4" y="32620256"/>
            <a:ext cx="23660100" cy="10662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200">
                <a:solidFill>
                  <a:schemeClr val="tx1"/>
                </a:solidFill>
              </a:defRPr>
            </a:lvl1pPr>
            <a:lvl2pPr marL="137160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2pPr>
            <a:lvl3pPr marL="274320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114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54864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68580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82296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96012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097280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859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11/6/2025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086850" y="45178651"/>
            <a:ext cx="9258300" cy="259517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93738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359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950" y="2595187"/>
            <a:ext cx="23660100" cy="9421623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0" y="12975883"/>
            <a:ext cx="11658600" cy="309277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0" y="12975883"/>
            <a:ext cx="11658600" cy="309277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859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086850" y="45178651"/>
            <a:ext cx="9258300" cy="259517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3738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47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2595187"/>
            <a:ext cx="23660100" cy="9421623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26" y="11949100"/>
            <a:ext cx="11605020" cy="585606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26" y="17805169"/>
            <a:ext cx="11605020" cy="261887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2" y="11949100"/>
            <a:ext cx="11662173" cy="585606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200" b="1"/>
            </a:lvl1pPr>
            <a:lvl2pPr marL="1371600" indent="0">
              <a:buNone/>
              <a:defRPr sz="6000" b="1"/>
            </a:lvl2pPr>
            <a:lvl3pPr marL="2743200" indent="0">
              <a:buNone/>
              <a:defRPr sz="5400" b="1"/>
            </a:lvl3pPr>
            <a:lvl4pPr marL="4114800" indent="0">
              <a:buNone/>
              <a:defRPr sz="4800" b="1"/>
            </a:lvl4pPr>
            <a:lvl5pPr marL="5486400" indent="0">
              <a:buNone/>
              <a:defRPr sz="4800" b="1"/>
            </a:lvl5pPr>
            <a:lvl6pPr marL="6858000" indent="0">
              <a:buNone/>
              <a:defRPr sz="4800" b="1"/>
            </a:lvl6pPr>
            <a:lvl7pPr marL="8229600" indent="0">
              <a:buNone/>
              <a:defRPr sz="4800" b="1"/>
            </a:lvl7pPr>
            <a:lvl8pPr marL="9601200" indent="0">
              <a:buNone/>
              <a:defRPr sz="4800" b="1"/>
            </a:lvl8pPr>
            <a:lvl9pPr marL="10972800" indent="0">
              <a:buNone/>
              <a:defRPr sz="48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2" y="17805169"/>
            <a:ext cx="11662173" cy="261887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8859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086850" y="45178651"/>
            <a:ext cx="9258300" cy="259517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93738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950" y="2595187"/>
            <a:ext cx="23660100" cy="9421623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8859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11/6/2025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9086850" y="45178651"/>
            <a:ext cx="9258300" cy="259517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93738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11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8859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11/6/2025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086850" y="45178651"/>
            <a:ext cx="9258300" cy="259517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93738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875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3249612"/>
            <a:ext cx="8847534" cy="11373644"/>
          </a:xfrm>
          <a:prstGeom prst="rect">
            <a:avLst/>
          </a:prstGeom>
        </p:spPr>
        <p:txBody>
          <a:bodyPr anchor="b"/>
          <a:lstStyle>
            <a:lvl1pPr>
              <a:defRPr sz="9600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3" y="7018271"/>
            <a:ext cx="13887450" cy="34639967"/>
          </a:xfrm>
          <a:prstGeom prst="rect">
            <a:avLst/>
          </a:prstGeom>
        </p:spPr>
        <p:txBody>
          <a:bodyPr/>
          <a:lstStyle>
            <a:lvl1pPr>
              <a:defRPr sz="9600"/>
            </a:lvl1pPr>
            <a:lvl2pPr>
              <a:defRPr sz="8400"/>
            </a:lvl2pPr>
            <a:lvl3pPr>
              <a:defRPr sz="7200"/>
            </a:lvl3pPr>
            <a:lvl4pPr>
              <a:defRPr sz="6000"/>
            </a:lvl4pPr>
            <a:lvl5pPr>
              <a:defRPr sz="6000"/>
            </a:lvl5pPr>
            <a:lvl6pPr>
              <a:defRPr sz="6000"/>
            </a:lvl6pPr>
            <a:lvl7pPr>
              <a:defRPr sz="6000"/>
            </a:lvl7pPr>
            <a:lvl8pPr>
              <a:defRPr sz="6000"/>
            </a:lvl8pPr>
            <a:lvl9pPr>
              <a:defRPr sz="6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4623257"/>
            <a:ext cx="8847534" cy="270913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859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086850" y="45178651"/>
            <a:ext cx="9258300" cy="259517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3738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922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3249612"/>
            <a:ext cx="8847534" cy="11373644"/>
          </a:xfrm>
          <a:prstGeom prst="rect">
            <a:avLst/>
          </a:prstGeom>
        </p:spPr>
        <p:txBody>
          <a:bodyPr anchor="b"/>
          <a:lstStyle>
            <a:lvl1pPr>
              <a:defRPr sz="9600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3" y="7018271"/>
            <a:ext cx="13887450" cy="3463996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9600"/>
            </a:lvl1pPr>
            <a:lvl2pPr marL="1371600" indent="0">
              <a:buNone/>
              <a:defRPr sz="8400"/>
            </a:lvl2pPr>
            <a:lvl3pPr marL="2743200" indent="0">
              <a:buNone/>
              <a:defRPr sz="7200"/>
            </a:lvl3pPr>
            <a:lvl4pPr marL="4114800" indent="0">
              <a:buNone/>
              <a:defRPr sz="6000"/>
            </a:lvl4pPr>
            <a:lvl5pPr marL="5486400" indent="0">
              <a:buNone/>
              <a:defRPr sz="6000"/>
            </a:lvl5pPr>
            <a:lvl6pPr marL="6858000" indent="0">
              <a:buNone/>
              <a:defRPr sz="6000"/>
            </a:lvl6pPr>
            <a:lvl7pPr marL="8229600" indent="0">
              <a:buNone/>
              <a:defRPr sz="6000"/>
            </a:lvl7pPr>
            <a:lvl8pPr marL="9601200" indent="0">
              <a:buNone/>
              <a:defRPr sz="6000"/>
            </a:lvl8pPr>
            <a:lvl9pPr marL="10972800" indent="0">
              <a:buNone/>
              <a:defRPr sz="6000"/>
            </a:lvl9pPr>
          </a:lstStyle>
          <a:p>
            <a:r>
              <a:rPr lang="en-US" altLang="zh-HK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14623257"/>
            <a:ext cx="8847534" cy="270913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800"/>
            </a:lvl1pPr>
            <a:lvl2pPr marL="1371600" indent="0">
              <a:buNone/>
              <a:defRPr sz="4200"/>
            </a:lvl2pPr>
            <a:lvl3pPr marL="2743200" indent="0">
              <a:buNone/>
              <a:defRPr sz="3600"/>
            </a:lvl3pPr>
            <a:lvl4pPr marL="4114800" indent="0">
              <a:buNone/>
              <a:defRPr sz="3000"/>
            </a:lvl4pPr>
            <a:lvl5pPr marL="5486400" indent="0">
              <a:buNone/>
              <a:defRPr sz="3000"/>
            </a:lvl5pPr>
            <a:lvl6pPr marL="6858000" indent="0">
              <a:buNone/>
              <a:defRPr sz="3000"/>
            </a:lvl6pPr>
            <a:lvl7pPr marL="8229600" indent="0">
              <a:buNone/>
              <a:defRPr sz="3000"/>
            </a:lvl7pPr>
            <a:lvl8pPr marL="9601200" indent="0">
              <a:buNone/>
              <a:defRPr sz="3000"/>
            </a:lvl8pPr>
            <a:lvl9pPr marL="10972800" indent="0">
              <a:buNone/>
              <a:defRPr sz="3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859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11/6/2025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086850" y="45178651"/>
            <a:ext cx="9258300" cy="259517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373850" y="45178651"/>
            <a:ext cx="6172200" cy="259517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652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46AEDEDF-E01A-59E9-C562-92337D1E64D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432000" cy="487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8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l" defTabSz="2743200" rtl="0" eaLnBrk="1" latinLnBrk="0" hangingPunct="1">
        <a:lnSpc>
          <a:spcPct val="90000"/>
        </a:lnSpc>
        <a:spcBef>
          <a:spcPct val="0"/>
        </a:spcBef>
        <a:buNone/>
        <a:defRPr sz="1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2743200" rtl="0" eaLnBrk="1" latinLnBrk="0" hangingPunct="1">
        <a:lnSpc>
          <a:spcPct val="90000"/>
        </a:lnSpc>
        <a:spcBef>
          <a:spcPts val="30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800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61722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75438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0" indent="-685800" algn="l" defTabSz="27432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4114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5pPr>
      <a:lvl6pPr marL="68580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6pPr>
      <a:lvl7pPr marL="82296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7pPr>
      <a:lvl8pPr marL="96012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8pPr>
      <a:lvl9pPr marL="10972800" algn="l" defTabSz="2743200" rtl="0" eaLnBrk="1" latinLnBrk="0" hangingPunct="1">
        <a:defRPr sz="5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353" userDrawn="1">
          <p15:clr>
            <a:srgbClr val="F26B43"/>
          </p15:clr>
        </p15:guide>
        <p15:guide id="2" pos="86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文字版面配置區 2"/>
          <p:cNvSpPr txBox="1">
            <a:spLocks/>
          </p:cNvSpPr>
          <p:nvPr/>
        </p:nvSpPr>
        <p:spPr>
          <a:xfrm>
            <a:off x="2166112" y="5687387"/>
            <a:ext cx="21477676" cy="8872413"/>
          </a:xfrm>
          <a:prstGeom prst="rect">
            <a:avLst/>
          </a:prstGeom>
        </p:spPr>
        <p:txBody>
          <a:bodyPr/>
          <a:lstStyle>
            <a:lvl1pPr marL="0" indent="0" algn="r" defTabSz="1028883" rtl="0" eaLnBrk="1" latinLnBrk="0" hangingPunct="1">
              <a:lnSpc>
                <a:spcPts val="7000"/>
              </a:lnSpc>
              <a:spcBef>
                <a:spcPts val="1125"/>
              </a:spcBef>
              <a:buFont typeface="Arial" panose="020B0604020202020204" pitchFamily="34" charset="0"/>
              <a:buNone/>
              <a:defRPr sz="7200" b="1" kern="1200" spc="-164" baseline="0">
                <a:solidFill>
                  <a:srgbClr val="00773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71662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6104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545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986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9428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869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8311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2752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78000"/>
              </a:lnSpc>
            </a:pPr>
            <a:r>
              <a:rPr lang="en-US" altLang="zh-TW" sz="22918" dirty="0">
                <a:solidFill>
                  <a:schemeClr val="bg1"/>
                </a:solidFill>
              </a:rPr>
              <a:t>Place the </a:t>
            </a:r>
            <a:br>
              <a:rPr lang="en-US" altLang="zh-TW" sz="22918" dirty="0">
                <a:solidFill>
                  <a:schemeClr val="bg1"/>
                </a:solidFill>
              </a:rPr>
            </a:br>
            <a:r>
              <a:rPr lang="en-US" altLang="zh-TW" sz="22918" dirty="0">
                <a:solidFill>
                  <a:schemeClr val="bg1"/>
                </a:solidFill>
              </a:rPr>
              <a:t>Headline Text </a:t>
            </a:r>
            <a:br>
              <a:rPr lang="en-US" altLang="zh-TW" sz="22918" dirty="0">
                <a:solidFill>
                  <a:schemeClr val="bg1"/>
                </a:solidFill>
              </a:rPr>
            </a:br>
            <a:r>
              <a:rPr lang="en-US" altLang="zh-TW" sz="22918" dirty="0">
                <a:solidFill>
                  <a:schemeClr val="bg1"/>
                </a:solidFill>
              </a:rPr>
              <a:t>Here</a:t>
            </a:r>
            <a:endParaRPr lang="zh-TW" altLang="en-US" sz="22918" dirty="0">
              <a:solidFill>
                <a:schemeClr val="bg1"/>
              </a:solidFill>
            </a:endParaRPr>
          </a:p>
        </p:txBody>
      </p:sp>
      <p:sp>
        <p:nvSpPr>
          <p:cNvPr id="74" name="文字版面配置區 9"/>
          <p:cNvSpPr txBox="1">
            <a:spLocks/>
          </p:cNvSpPr>
          <p:nvPr/>
        </p:nvSpPr>
        <p:spPr>
          <a:xfrm>
            <a:off x="2166112" y="14629177"/>
            <a:ext cx="18248934" cy="7304168"/>
          </a:xfrm>
          <a:prstGeom prst="rect">
            <a:avLst/>
          </a:prstGeom>
        </p:spPr>
        <p:txBody>
          <a:bodyPr/>
          <a:lstStyle>
            <a:lvl1pPr marL="0" indent="0" algn="r" defTabSz="1028883" rtl="0" eaLnBrk="1" latinLnBrk="0" hangingPunct="1">
              <a:lnSpc>
                <a:spcPts val="4800"/>
              </a:lnSpc>
              <a:spcBef>
                <a:spcPts val="1125"/>
              </a:spcBef>
              <a:buFont typeface="Arial" panose="020B0604020202020204" pitchFamily="34" charset="0"/>
              <a:buNone/>
              <a:defRPr sz="4000" b="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71662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86104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2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00545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14986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29428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343869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58311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72752" indent="-257221" algn="l" defTabSz="1028883" rtl="0" eaLnBrk="1" latinLnBrk="0" hangingPunct="1">
              <a:lnSpc>
                <a:spcPct val="90000"/>
              </a:lnSpc>
              <a:spcBef>
                <a:spcPts val="563"/>
              </a:spcBef>
              <a:buFont typeface="Arial" panose="020B0604020202020204" pitchFamily="34" charset="0"/>
              <a:buChar char="•"/>
              <a:defRPr sz="20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altLang="zh-TW" sz="13325" dirty="0">
                <a:solidFill>
                  <a:schemeClr val="bg1"/>
                </a:solidFill>
              </a:rPr>
              <a:t>Insert the sub-heading </a:t>
            </a:r>
            <a:br>
              <a:rPr lang="en-US" altLang="zh-TW" sz="13325" dirty="0">
                <a:solidFill>
                  <a:schemeClr val="bg1"/>
                </a:solidFill>
              </a:rPr>
            </a:br>
            <a:r>
              <a:rPr lang="en-US" altLang="zh-TW" sz="13325" dirty="0">
                <a:solidFill>
                  <a:schemeClr val="bg1"/>
                </a:solidFill>
              </a:rPr>
              <a:t>and content here</a:t>
            </a:r>
            <a:endParaRPr lang="zh-TW" altLang="en-US" sz="13325" dirty="0">
              <a:solidFill>
                <a:schemeClr val="bg1"/>
              </a:solidFill>
            </a:endParaRPr>
          </a:p>
        </p:txBody>
      </p:sp>
      <p:grpSp>
        <p:nvGrpSpPr>
          <p:cNvPr id="80" name="群組 2">
            <a:extLst>
              <a:ext uri="{FF2B5EF4-FFF2-40B4-BE49-F238E27FC236}">
                <a16:creationId xmlns:a16="http://schemas.microsoft.com/office/drawing/2014/main" id="{5591ED33-489F-CEE4-46EE-239DCFAFC9B2}"/>
              </a:ext>
            </a:extLst>
          </p:cNvPr>
          <p:cNvGrpSpPr/>
          <p:nvPr/>
        </p:nvGrpSpPr>
        <p:grpSpPr>
          <a:xfrm>
            <a:off x="23156431" y="1766673"/>
            <a:ext cx="2408768" cy="3729501"/>
            <a:chOff x="5397522" y="1485921"/>
            <a:chExt cx="1216025" cy="1882775"/>
          </a:xfrm>
        </p:grpSpPr>
        <p:sp>
          <p:nvSpPr>
            <p:cNvPr id="81" name="Freeform 5">
              <a:extLst>
                <a:ext uri="{FF2B5EF4-FFF2-40B4-BE49-F238E27FC236}">
                  <a16:creationId xmlns:a16="http://schemas.microsoft.com/office/drawing/2014/main" id="{100A98B4-DC4F-EFDA-B9B2-160DD0130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97" y="2298721"/>
              <a:ext cx="674688" cy="1069975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F7B267AA-6490-00A1-70FB-0243F57C6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147" y="1485921"/>
              <a:ext cx="615950" cy="336550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5DB60C04-A2AB-513B-B6B9-CBF8E8364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2010" y="1839934"/>
              <a:ext cx="525463" cy="30163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  <p:sp>
          <p:nvSpPr>
            <p:cNvPr id="84" name="Freeform 8">
              <a:extLst>
                <a:ext uri="{FF2B5EF4-FFF2-40B4-BE49-F238E27FC236}">
                  <a16:creationId xmlns:a16="http://schemas.microsoft.com/office/drawing/2014/main" id="{31075494-A274-6033-75C0-A565413C8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72" y="1887559"/>
              <a:ext cx="490538" cy="28575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  <p:sp>
          <p:nvSpPr>
            <p:cNvPr id="85" name="Freeform 9">
              <a:extLst>
                <a:ext uri="{FF2B5EF4-FFF2-40B4-BE49-F238E27FC236}">
                  <a16:creationId xmlns:a16="http://schemas.microsoft.com/office/drawing/2014/main" id="{55141A82-6F8F-18FA-AA47-98F2573AA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35" y="1935184"/>
              <a:ext cx="430213" cy="22225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  <p:sp>
          <p:nvSpPr>
            <p:cNvPr id="86" name="Freeform 10">
              <a:extLst>
                <a:ext uri="{FF2B5EF4-FFF2-40B4-BE49-F238E27FC236}">
                  <a16:creationId xmlns:a16="http://schemas.microsoft.com/office/drawing/2014/main" id="{B3CA08B0-8FA6-3672-689A-EBA84B9BB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322" y="1976459"/>
              <a:ext cx="350838" cy="17463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  <p:sp>
          <p:nvSpPr>
            <p:cNvPr id="87" name="Freeform 11">
              <a:extLst>
                <a:ext uri="{FF2B5EF4-FFF2-40B4-BE49-F238E27FC236}">
                  <a16:creationId xmlns:a16="http://schemas.microsoft.com/office/drawing/2014/main" id="{56DF55CE-7C8F-C0CE-19FA-47F227132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410" y="2017734"/>
              <a:ext cx="220663" cy="2381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  <p:sp>
          <p:nvSpPr>
            <p:cNvPr id="88" name="Freeform 12">
              <a:extLst>
                <a:ext uri="{FF2B5EF4-FFF2-40B4-BE49-F238E27FC236}">
                  <a16:creationId xmlns:a16="http://schemas.microsoft.com/office/drawing/2014/main" id="{8B954078-60DC-1F4A-1B0A-158CE38C9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22" y="2054246"/>
              <a:ext cx="1216025" cy="209550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  <p:sp>
          <p:nvSpPr>
            <p:cNvPr id="89" name="Freeform 13">
              <a:extLst>
                <a:ext uri="{FF2B5EF4-FFF2-40B4-BE49-F238E27FC236}">
                  <a16:creationId xmlns:a16="http://schemas.microsoft.com/office/drawing/2014/main" id="{DC5003DB-A332-D08D-4716-C33B90448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97" y="2227284"/>
              <a:ext cx="290513" cy="1000125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  <p:sp>
          <p:nvSpPr>
            <p:cNvPr id="90" name="Freeform 14">
              <a:extLst>
                <a:ext uri="{FF2B5EF4-FFF2-40B4-BE49-F238E27FC236}">
                  <a16:creationId xmlns:a16="http://schemas.microsoft.com/office/drawing/2014/main" id="{97D9873A-6680-E6E8-FBAA-A833F0B21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960" y="2227284"/>
              <a:ext cx="215900" cy="866775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  <p:sp>
          <p:nvSpPr>
            <p:cNvPr id="91" name="Freeform 15">
              <a:extLst>
                <a:ext uri="{FF2B5EF4-FFF2-40B4-BE49-F238E27FC236}">
                  <a16:creationId xmlns:a16="http://schemas.microsoft.com/office/drawing/2014/main" id="{D53BDAE1-DDB0-67F8-66D5-CDA0AFA69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72" y="2227284"/>
              <a:ext cx="292100" cy="1000125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  <p:sp>
          <p:nvSpPr>
            <p:cNvPr id="92" name="Freeform 16">
              <a:extLst>
                <a:ext uri="{FF2B5EF4-FFF2-40B4-BE49-F238E27FC236}">
                  <a16:creationId xmlns:a16="http://schemas.microsoft.com/office/drawing/2014/main" id="{8FECECBE-9E18-70E1-BF91-CF1394FDD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210" y="2227284"/>
              <a:ext cx="214313" cy="866775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243679" tIns="121839" rIns="243679" bIns="121839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 sz="12786"/>
            </a:p>
          </p:txBody>
        </p:sp>
      </p:grpSp>
    </p:spTree>
    <p:extLst>
      <p:ext uri="{BB962C8B-B14F-4D97-AF65-F5344CB8AC3E}">
        <p14:creationId xmlns:p14="http://schemas.microsoft.com/office/powerpoint/2010/main" val="2655800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1137</TotalTime>
  <Words>14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2013 - 2022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Simon H C WONG</dc:creator>
  <cp:lastModifiedBy>Christine AU</cp:lastModifiedBy>
  <cp:revision>14</cp:revision>
  <dcterms:created xsi:type="dcterms:W3CDTF">2021-09-29T10:13:37Z</dcterms:created>
  <dcterms:modified xsi:type="dcterms:W3CDTF">2025-11-06T07:03:17Z</dcterms:modified>
</cp:coreProperties>
</file>