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3" r:id="rId1"/>
  </p:sldMasterIdLst>
  <p:handoutMasterIdLst>
    <p:handoutMasterId r:id="rId3"/>
  </p:handoutMasterIdLst>
  <p:sldIdLst>
    <p:sldId id="256" r:id="rId2"/>
  </p:sldIdLst>
  <p:sldSz cx="48769588" cy="2743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640" userDrawn="1">
          <p15:clr>
            <a:srgbClr val="A4A3A4"/>
          </p15:clr>
        </p15:guide>
        <p15:guide id="2" pos="15361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 showGuides="1">
      <p:cViewPr varScale="1">
        <p:scale>
          <a:sx n="26" d="100"/>
          <a:sy n="26" d="100"/>
        </p:scale>
        <p:origin x="990" y="186"/>
      </p:cViewPr>
      <p:guideLst>
        <p:guide orient="horz" pos="8640"/>
        <p:guide pos="15361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A756976-9F4B-30FC-8F62-25B990C94DF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0A2291-D172-3339-2BEB-1EE4EC99367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19E6D2-98CD-4934-9B28-BAD833B08279}" type="datetimeFigureOut">
              <a:rPr lang="zh-HK" altLang="en-US" smtClean="0"/>
              <a:t>10/11/2025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CD4025-C1CB-906D-1052-9AA738A7C952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036E72F-65CC-0CFF-003F-419529DA5A0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6DD596-8810-4B05-A479-CF3A1199CE7F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4070941685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199" y="4489452"/>
            <a:ext cx="36577191" cy="9550400"/>
          </a:xfrm>
          <a:prstGeom prst="rect">
            <a:avLst/>
          </a:prstGeom>
        </p:spPr>
        <p:txBody>
          <a:bodyPr anchor="b"/>
          <a:lstStyle>
            <a:lvl1pPr algn="ctr">
              <a:defRPr sz="24000"/>
            </a:lvl1pPr>
          </a:lstStyle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199" y="14408152"/>
            <a:ext cx="36577191" cy="6623048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9600"/>
            </a:lvl1pPr>
            <a:lvl2pPr marL="1828800" indent="0" algn="ctr">
              <a:buNone/>
              <a:defRPr sz="8000"/>
            </a:lvl2pPr>
            <a:lvl3pPr marL="3657600" indent="0" algn="ctr">
              <a:buNone/>
              <a:defRPr sz="7200"/>
            </a:lvl3pPr>
            <a:lvl4pPr marL="5486400" indent="0" algn="ctr">
              <a:buNone/>
              <a:defRPr sz="6400"/>
            </a:lvl4pPr>
            <a:lvl5pPr marL="7315200" indent="0" algn="ctr">
              <a:buNone/>
              <a:defRPr sz="6400"/>
            </a:lvl5pPr>
            <a:lvl6pPr marL="9144000" indent="0" algn="ctr">
              <a:buNone/>
              <a:defRPr sz="6400"/>
            </a:lvl6pPr>
            <a:lvl7pPr marL="10972800" indent="0" algn="ctr">
              <a:buNone/>
              <a:defRPr sz="6400"/>
            </a:lvl7pPr>
            <a:lvl8pPr marL="12801600" indent="0" algn="ctr">
              <a:buNone/>
              <a:defRPr sz="6400"/>
            </a:lvl8pPr>
            <a:lvl9pPr marL="14630400" indent="0" algn="ctr">
              <a:buNone/>
              <a:defRPr sz="6400"/>
            </a:lvl9pPr>
          </a:lstStyle>
          <a:p>
            <a:r>
              <a:rPr lang="en-US" altLang="zh-HK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7E93EB3C-2207-4274-8B1B-E6044BDC59A9}" type="datetimeFigureOut">
              <a:rPr lang="zh-HK" altLang="en-US" smtClean="0"/>
              <a:t>10/11/2025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81AEE81E-77C9-41F2-854B-63C26FD84F1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107139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909" y="1460502"/>
            <a:ext cx="42063770" cy="5302252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52909" y="7302500"/>
            <a:ext cx="42063770" cy="1740535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7E93EB3C-2207-4274-8B1B-E6044BDC59A9}" type="datetimeFigureOut">
              <a:rPr lang="zh-HK" altLang="en-US" smtClean="0"/>
              <a:t>10/11/2025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81AEE81E-77C9-41F2-854B-63C26FD84F1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93641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4900737" y="1460500"/>
            <a:ext cx="10515942" cy="23247352"/>
          </a:xfrm>
          <a:prstGeom prst="rect">
            <a:avLst/>
          </a:prstGeom>
        </p:spPr>
        <p:txBody>
          <a:bodyPr vert="eaVert"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52909" y="1460500"/>
            <a:ext cx="30938207" cy="23247352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7E93EB3C-2207-4274-8B1B-E6044BDC59A9}" type="datetimeFigureOut">
              <a:rPr lang="zh-HK" altLang="en-US" smtClean="0"/>
              <a:t>10/11/2025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81AEE81E-77C9-41F2-854B-63C26FD84F1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0255725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79857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8640">
          <p15:clr>
            <a:srgbClr val="FBAE40"/>
          </p15:clr>
        </p15:guide>
        <p15:guide id="2" pos="1536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909" y="1460502"/>
            <a:ext cx="42063770" cy="5302252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909" y="7302500"/>
            <a:ext cx="42063770" cy="174053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7E93EB3C-2207-4274-8B1B-E6044BDC59A9}" type="datetimeFigureOut">
              <a:rPr lang="zh-HK" altLang="en-US" smtClean="0"/>
              <a:t>10/11/2025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81AEE81E-77C9-41F2-854B-63C26FD84F1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627014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27508" y="6838954"/>
            <a:ext cx="42063770" cy="11410948"/>
          </a:xfrm>
          <a:prstGeom prst="rect">
            <a:avLst/>
          </a:prstGeom>
        </p:spPr>
        <p:txBody>
          <a:bodyPr anchor="b"/>
          <a:lstStyle>
            <a:lvl1pPr>
              <a:defRPr sz="24000"/>
            </a:lvl1pPr>
          </a:lstStyle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27508" y="18357854"/>
            <a:ext cx="42063770" cy="60007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9600">
                <a:solidFill>
                  <a:schemeClr val="tx1">
                    <a:tint val="82000"/>
                  </a:schemeClr>
                </a:solidFill>
              </a:defRPr>
            </a:lvl1pPr>
            <a:lvl2pPr marL="1828800" indent="0">
              <a:buNone/>
              <a:defRPr sz="8000">
                <a:solidFill>
                  <a:schemeClr val="tx1">
                    <a:tint val="82000"/>
                  </a:schemeClr>
                </a:solidFill>
              </a:defRPr>
            </a:lvl2pPr>
            <a:lvl3pPr marL="3657600" indent="0">
              <a:buNone/>
              <a:defRPr sz="7200">
                <a:solidFill>
                  <a:schemeClr val="tx1">
                    <a:tint val="82000"/>
                  </a:schemeClr>
                </a:solidFill>
              </a:defRPr>
            </a:lvl3pPr>
            <a:lvl4pPr marL="5486400" indent="0">
              <a:buNone/>
              <a:defRPr sz="6400">
                <a:solidFill>
                  <a:schemeClr val="tx1">
                    <a:tint val="82000"/>
                  </a:schemeClr>
                </a:solidFill>
              </a:defRPr>
            </a:lvl4pPr>
            <a:lvl5pPr marL="7315200" indent="0">
              <a:buNone/>
              <a:defRPr sz="6400">
                <a:solidFill>
                  <a:schemeClr val="tx1">
                    <a:tint val="82000"/>
                  </a:schemeClr>
                </a:solidFill>
              </a:defRPr>
            </a:lvl5pPr>
            <a:lvl6pPr marL="9144000" indent="0">
              <a:buNone/>
              <a:defRPr sz="6400">
                <a:solidFill>
                  <a:schemeClr val="tx1">
                    <a:tint val="82000"/>
                  </a:schemeClr>
                </a:solidFill>
              </a:defRPr>
            </a:lvl6pPr>
            <a:lvl7pPr marL="10972800" indent="0">
              <a:buNone/>
              <a:defRPr sz="6400">
                <a:solidFill>
                  <a:schemeClr val="tx1">
                    <a:tint val="82000"/>
                  </a:schemeClr>
                </a:solidFill>
              </a:defRPr>
            </a:lvl7pPr>
            <a:lvl8pPr marL="12801600" indent="0">
              <a:buNone/>
              <a:defRPr sz="6400">
                <a:solidFill>
                  <a:schemeClr val="tx1">
                    <a:tint val="82000"/>
                  </a:schemeClr>
                </a:solidFill>
              </a:defRPr>
            </a:lvl8pPr>
            <a:lvl9pPr marL="14630400" indent="0">
              <a:buNone/>
              <a:defRPr sz="64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7E93EB3C-2207-4274-8B1B-E6044BDC59A9}" type="datetimeFigureOut">
              <a:rPr lang="zh-HK" altLang="en-US" smtClean="0"/>
              <a:t>10/11/2025</a:t>
            </a:fld>
            <a:endParaRPr lang="zh-HK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81AEE81E-77C9-41F2-854B-63C26FD84F1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11140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909" y="1460502"/>
            <a:ext cx="42063770" cy="5302252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352909" y="7302500"/>
            <a:ext cx="20727075" cy="174053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4689604" y="7302500"/>
            <a:ext cx="20727075" cy="174053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7E93EB3C-2207-4274-8B1B-E6044BDC59A9}" type="datetimeFigureOut">
              <a:rPr lang="zh-HK" altLang="en-US" smtClean="0"/>
              <a:t>10/11/2025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81AEE81E-77C9-41F2-854B-63C26FD84F1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9480373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261" y="1460502"/>
            <a:ext cx="42063770" cy="5302252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59263" y="6724652"/>
            <a:ext cx="20631820" cy="329564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59263" y="10020300"/>
            <a:ext cx="20631820" cy="147383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4689604" y="6724652"/>
            <a:ext cx="20733427" cy="3295648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9600" b="1"/>
            </a:lvl1pPr>
            <a:lvl2pPr marL="1828800" indent="0">
              <a:buNone/>
              <a:defRPr sz="8000" b="1"/>
            </a:lvl2pPr>
            <a:lvl3pPr marL="3657600" indent="0">
              <a:buNone/>
              <a:defRPr sz="7200" b="1"/>
            </a:lvl3pPr>
            <a:lvl4pPr marL="5486400" indent="0">
              <a:buNone/>
              <a:defRPr sz="6400" b="1"/>
            </a:lvl4pPr>
            <a:lvl5pPr marL="7315200" indent="0">
              <a:buNone/>
              <a:defRPr sz="6400" b="1"/>
            </a:lvl5pPr>
            <a:lvl6pPr marL="9144000" indent="0">
              <a:buNone/>
              <a:defRPr sz="6400" b="1"/>
            </a:lvl6pPr>
            <a:lvl7pPr marL="10972800" indent="0">
              <a:buNone/>
              <a:defRPr sz="6400" b="1"/>
            </a:lvl7pPr>
            <a:lvl8pPr marL="12801600" indent="0">
              <a:buNone/>
              <a:defRPr sz="6400" b="1"/>
            </a:lvl8pPr>
            <a:lvl9pPr marL="14630400" indent="0">
              <a:buNone/>
              <a:defRPr sz="6400" b="1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4689604" y="10020300"/>
            <a:ext cx="20733427" cy="1473835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7E93EB3C-2207-4274-8B1B-E6044BDC59A9}" type="datetimeFigureOut">
              <a:rPr lang="zh-HK" altLang="en-US" smtClean="0"/>
              <a:t>10/11/2025</a:t>
            </a:fld>
            <a:endParaRPr lang="zh-HK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81AEE81E-77C9-41F2-854B-63C26FD84F1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247375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2909" y="1460502"/>
            <a:ext cx="42063770" cy="5302252"/>
          </a:xfrm>
          <a:prstGeom prst="rect">
            <a:avLst/>
          </a:prstGeom>
        </p:spPr>
        <p:txBody>
          <a:bodyPr/>
          <a:lstStyle/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7E93EB3C-2207-4274-8B1B-E6044BDC59A9}" type="datetimeFigureOut">
              <a:rPr lang="zh-HK" altLang="en-US" smtClean="0"/>
              <a:t>10/11/2025</a:t>
            </a:fld>
            <a:endParaRPr lang="zh-HK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81AEE81E-77C9-41F2-854B-63C26FD84F1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512796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7E93EB3C-2207-4274-8B1B-E6044BDC59A9}" type="datetimeFigureOut">
              <a:rPr lang="zh-HK" altLang="en-US" smtClean="0"/>
              <a:t>10/11/2025</a:t>
            </a:fld>
            <a:endParaRPr lang="zh-HK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81AEE81E-77C9-41F2-854B-63C26FD84F1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17068130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263" y="1828800"/>
            <a:ext cx="15729460" cy="6400800"/>
          </a:xfrm>
          <a:prstGeom prst="rect">
            <a:avLst/>
          </a:prstGeom>
        </p:spPr>
        <p:txBody>
          <a:bodyPr anchor="b"/>
          <a:lstStyle>
            <a:lvl1pPr>
              <a:defRPr sz="12800"/>
            </a:lvl1pPr>
          </a:lstStyle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0733427" y="3949702"/>
            <a:ext cx="24689604" cy="19494500"/>
          </a:xfrm>
          <a:prstGeom prst="rect">
            <a:avLst/>
          </a:prstGeom>
        </p:spPr>
        <p:txBody>
          <a:bodyPr/>
          <a:lstStyle>
            <a:lvl1pPr>
              <a:defRPr sz="12800"/>
            </a:lvl1pPr>
            <a:lvl2pPr>
              <a:defRPr sz="11200"/>
            </a:lvl2pPr>
            <a:lvl3pPr>
              <a:defRPr sz="9600"/>
            </a:lvl3pPr>
            <a:lvl4pPr>
              <a:defRPr sz="8000"/>
            </a:lvl4pPr>
            <a:lvl5pPr>
              <a:defRPr sz="8000"/>
            </a:lvl5pPr>
            <a:lvl6pPr>
              <a:defRPr sz="8000"/>
            </a:lvl6pPr>
            <a:lvl7pPr>
              <a:defRPr sz="8000"/>
            </a:lvl7pPr>
            <a:lvl8pPr>
              <a:defRPr sz="8000"/>
            </a:lvl8pPr>
            <a:lvl9pPr>
              <a:defRPr sz="8000"/>
            </a:lvl9pPr>
          </a:lstStyle>
          <a:p>
            <a:pPr lvl="0"/>
            <a:r>
              <a:rPr lang="en-US" altLang="zh-HK"/>
              <a:t>Click to edit Master text styles</a:t>
            </a:r>
          </a:p>
          <a:p>
            <a:pPr lvl="1"/>
            <a:r>
              <a:rPr lang="en-US" altLang="zh-HK"/>
              <a:t>Second level</a:t>
            </a:r>
          </a:p>
          <a:p>
            <a:pPr lvl="2"/>
            <a:r>
              <a:rPr lang="en-US" altLang="zh-HK"/>
              <a:t>Third level</a:t>
            </a:r>
          </a:p>
          <a:p>
            <a:pPr lvl="3"/>
            <a:r>
              <a:rPr lang="en-US" altLang="zh-HK"/>
              <a:t>Fourth level</a:t>
            </a:r>
          </a:p>
          <a:p>
            <a:pPr lvl="4"/>
            <a:r>
              <a:rPr lang="en-US" altLang="zh-HK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9263" y="8229600"/>
            <a:ext cx="15729460" cy="152463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7E93EB3C-2207-4274-8B1B-E6044BDC59A9}" type="datetimeFigureOut">
              <a:rPr lang="zh-HK" altLang="en-US" smtClean="0"/>
              <a:t>10/11/2025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81AEE81E-77C9-41F2-854B-63C26FD84F1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2822601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59263" y="1828800"/>
            <a:ext cx="15729460" cy="6400800"/>
          </a:xfrm>
          <a:prstGeom prst="rect">
            <a:avLst/>
          </a:prstGeom>
        </p:spPr>
        <p:txBody>
          <a:bodyPr anchor="b"/>
          <a:lstStyle>
            <a:lvl1pPr>
              <a:defRPr sz="12800"/>
            </a:lvl1pPr>
          </a:lstStyle>
          <a:p>
            <a:r>
              <a:rPr lang="en-US" altLang="zh-HK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0733427" y="3949702"/>
            <a:ext cx="24689604" cy="19494500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12800"/>
            </a:lvl1pPr>
            <a:lvl2pPr marL="1828800" indent="0">
              <a:buNone/>
              <a:defRPr sz="11200"/>
            </a:lvl2pPr>
            <a:lvl3pPr marL="3657600" indent="0">
              <a:buNone/>
              <a:defRPr sz="9600"/>
            </a:lvl3pPr>
            <a:lvl4pPr marL="5486400" indent="0">
              <a:buNone/>
              <a:defRPr sz="8000"/>
            </a:lvl4pPr>
            <a:lvl5pPr marL="7315200" indent="0">
              <a:buNone/>
              <a:defRPr sz="8000"/>
            </a:lvl5pPr>
            <a:lvl6pPr marL="9144000" indent="0">
              <a:buNone/>
              <a:defRPr sz="8000"/>
            </a:lvl6pPr>
            <a:lvl7pPr marL="10972800" indent="0">
              <a:buNone/>
              <a:defRPr sz="8000"/>
            </a:lvl7pPr>
            <a:lvl8pPr marL="12801600" indent="0">
              <a:buNone/>
              <a:defRPr sz="8000"/>
            </a:lvl8pPr>
            <a:lvl9pPr marL="14630400" indent="0">
              <a:buNone/>
              <a:defRPr sz="8000"/>
            </a:lvl9pPr>
          </a:lstStyle>
          <a:p>
            <a:r>
              <a:rPr lang="en-US" altLang="zh-HK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359263" y="8229600"/>
            <a:ext cx="15729460" cy="1524635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6400"/>
            </a:lvl1pPr>
            <a:lvl2pPr marL="1828800" indent="0">
              <a:buNone/>
              <a:defRPr sz="5600"/>
            </a:lvl2pPr>
            <a:lvl3pPr marL="3657600" indent="0">
              <a:buNone/>
              <a:defRPr sz="4800"/>
            </a:lvl3pPr>
            <a:lvl4pPr marL="5486400" indent="0">
              <a:buNone/>
              <a:defRPr sz="4000"/>
            </a:lvl4pPr>
            <a:lvl5pPr marL="7315200" indent="0">
              <a:buNone/>
              <a:defRPr sz="4000"/>
            </a:lvl5pPr>
            <a:lvl6pPr marL="9144000" indent="0">
              <a:buNone/>
              <a:defRPr sz="4000"/>
            </a:lvl6pPr>
            <a:lvl7pPr marL="10972800" indent="0">
              <a:buNone/>
              <a:defRPr sz="4000"/>
            </a:lvl7pPr>
            <a:lvl8pPr marL="12801600" indent="0">
              <a:buNone/>
              <a:defRPr sz="4000"/>
            </a:lvl8pPr>
            <a:lvl9pPr marL="14630400" indent="0">
              <a:buNone/>
              <a:defRPr sz="4000"/>
            </a:lvl9pPr>
          </a:lstStyle>
          <a:p>
            <a:pPr lvl="0"/>
            <a:r>
              <a:rPr lang="en-US" altLang="zh-HK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352909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7E93EB3C-2207-4274-8B1B-E6044BDC59A9}" type="datetimeFigureOut">
              <a:rPr lang="zh-HK" altLang="en-US" smtClean="0"/>
              <a:t>10/11/2025</a:t>
            </a:fld>
            <a:endParaRPr lang="zh-HK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6154926" y="25425402"/>
            <a:ext cx="16459736" cy="1460500"/>
          </a:xfrm>
          <a:prstGeom prst="rect">
            <a:avLst/>
          </a:prstGeom>
        </p:spPr>
        <p:txBody>
          <a:bodyPr/>
          <a:lstStyle/>
          <a:p>
            <a:endParaRPr lang="zh-HK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34443522" y="25425402"/>
            <a:ext cx="10973157" cy="1460500"/>
          </a:xfrm>
          <a:prstGeom prst="rect">
            <a:avLst/>
          </a:prstGeom>
        </p:spPr>
        <p:txBody>
          <a:bodyPr/>
          <a:lstStyle/>
          <a:p>
            <a:fld id="{81AEE81E-77C9-41F2-854B-63C26FD84F11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3452722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colorful lights in a dark room&#10;&#10;AI-generated content may be incorrect.">
            <a:extLst>
              <a:ext uri="{FF2B5EF4-FFF2-40B4-BE49-F238E27FC236}">
                <a16:creationId xmlns:a16="http://schemas.microsoft.com/office/drawing/2014/main" id="{7E44E7BB-0C3D-DB6A-EE1F-FB1334F7ACAC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48769588" cy="27432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64912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txStyles>
    <p:titleStyle>
      <a:lvl1pPr algn="l" defTabSz="3657600" rtl="0" eaLnBrk="1" latinLnBrk="0" hangingPunct="1">
        <a:lnSpc>
          <a:spcPct val="90000"/>
        </a:lnSpc>
        <a:spcBef>
          <a:spcPct val="0"/>
        </a:spcBef>
        <a:buNone/>
        <a:defRPr sz="17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14400" indent="-914400" algn="l" defTabSz="3657600" rtl="0" eaLnBrk="1" latinLnBrk="0" hangingPunct="1">
        <a:lnSpc>
          <a:spcPct val="90000"/>
        </a:lnSpc>
        <a:spcBef>
          <a:spcPts val="4000"/>
        </a:spcBef>
        <a:buFont typeface="Arial" panose="020B0604020202020204" pitchFamily="34" charset="0"/>
        <a:buChar char="•"/>
        <a:defRPr sz="11200" kern="1200">
          <a:solidFill>
            <a:schemeClr val="tx1"/>
          </a:solidFill>
          <a:latin typeface="+mn-lt"/>
          <a:ea typeface="+mn-ea"/>
          <a:cs typeface="+mn-cs"/>
        </a:defRPr>
      </a:lvl1pPr>
      <a:lvl2pPr marL="2743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9600" kern="1200">
          <a:solidFill>
            <a:schemeClr val="tx1"/>
          </a:solidFill>
          <a:latin typeface="+mn-lt"/>
          <a:ea typeface="+mn-ea"/>
          <a:cs typeface="+mn-cs"/>
        </a:defRPr>
      </a:lvl2pPr>
      <a:lvl3pPr marL="4572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8000" kern="1200">
          <a:solidFill>
            <a:schemeClr val="tx1"/>
          </a:solidFill>
          <a:latin typeface="+mn-lt"/>
          <a:ea typeface="+mn-ea"/>
          <a:cs typeface="+mn-cs"/>
        </a:defRPr>
      </a:lvl3pPr>
      <a:lvl4pPr marL="6400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82296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100584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18872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37160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5544800" indent="-914400" algn="l" defTabSz="36576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1pPr>
      <a:lvl2pPr marL="1828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2pPr>
      <a:lvl3pPr marL="3657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3pPr>
      <a:lvl4pPr marL="5486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4pPr>
      <a:lvl5pPr marL="73152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6pPr>
      <a:lvl7pPr marL="109728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7pPr>
      <a:lvl8pPr marL="128016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8pPr>
      <a:lvl9pPr marL="14630400" algn="l" defTabSz="3657600" rtl="0" eaLnBrk="1" latinLnBrk="0" hangingPunct="1">
        <a:defRPr sz="7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8640" userDrawn="1">
          <p15:clr>
            <a:srgbClr val="F26B43"/>
          </p15:clr>
        </p15:guide>
        <p15:guide id="2" pos="1536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1436B22-E8E5-00C8-AEEB-9E5BAEF7F75A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0" y="4979988"/>
            <a:ext cx="48769588" cy="22288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altLang="zh-HK" sz="8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Insert sub-heading banner title here or event date</a:t>
            </a:r>
            <a:endParaRPr lang="zh-HK" altLang="en-US" sz="8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5F55F41-FBD6-3A5D-DFB4-741520381F38}"/>
              </a:ext>
            </a:extLst>
          </p:cNvPr>
          <p:cNvSpPr txBox="1"/>
          <p:nvPr/>
        </p:nvSpPr>
        <p:spPr>
          <a:xfrm>
            <a:off x="0" y="2147371"/>
            <a:ext cx="48769588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HK" sz="1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Place the Headline Test Here</a:t>
            </a:r>
            <a:endParaRPr lang="zh-HK" altLang="en-US" sz="16000" dirty="0"/>
          </a:p>
        </p:txBody>
      </p:sp>
      <p:grpSp>
        <p:nvGrpSpPr>
          <p:cNvPr id="6" name="群組 2">
            <a:extLst>
              <a:ext uri="{FF2B5EF4-FFF2-40B4-BE49-F238E27FC236}">
                <a16:creationId xmlns:a16="http://schemas.microsoft.com/office/drawing/2014/main" id="{A5375A3B-3D8F-1CB9-0E39-AF08A7EB8B6B}"/>
              </a:ext>
            </a:extLst>
          </p:cNvPr>
          <p:cNvGrpSpPr/>
          <p:nvPr/>
        </p:nvGrpSpPr>
        <p:grpSpPr>
          <a:xfrm>
            <a:off x="45943910" y="1461585"/>
            <a:ext cx="1606449" cy="2487274"/>
            <a:chOff x="5397522" y="1485921"/>
            <a:chExt cx="1216025" cy="1882775"/>
          </a:xfrm>
        </p:grpSpPr>
        <p:sp>
          <p:nvSpPr>
            <p:cNvPr id="7" name="Freeform 5">
              <a:extLst>
                <a:ext uri="{FF2B5EF4-FFF2-40B4-BE49-F238E27FC236}">
                  <a16:creationId xmlns:a16="http://schemas.microsoft.com/office/drawing/2014/main" id="{001F00FE-B911-7AA8-9D02-56D11F89335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97" y="2298721"/>
              <a:ext cx="674688" cy="1069975"/>
            </a:xfrm>
            <a:custGeom>
              <a:avLst/>
              <a:gdLst>
                <a:gd name="T0" fmla="*/ 979 w 979"/>
                <a:gd name="T1" fmla="*/ 1556 h 1556"/>
                <a:gd name="T2" fmla="*/ 659 w 979"/>
                <a:gd name="T3" fmla="*/ 1022 h 1556"/>
                <a:gd name="T4" fmla="*/ 649 w 979"/>
                <a:gd name="T5" fmla="*/ 990 h 1556"/>
                <a:gd name="T6" fmla="*/ 649 w 979"/>
                <a:gd name="T7" fmla="*/ 978 h 1556"/>
                <a:gd name="T8" fmla="*/ 649 w 979"/>
                <a:gd name="T9" fmla="*/ 950 h 1556"/>
                <a:gd name="T10" fmla="*/ 649 w 979"/>
                <a:gd name="T11" fmla="*/ 0 h 1556"/>
                <a:gd name="T12" fmla="*/ 528 w 979"/>
                <a:gd name="T13" fmla="*/ 0 h 1556"/>
                <a:gd name="T14" fmla="*/ 528 w 979"/>
                <a:gd name="T15" fmla="*/ 991 h 1556"/>
                <a:gd name="T16" fmla="*/ 528 w 979"/>
                <a:gd name="T17" fmla="*/ 1021 h 1556"/>
                <a:gd name="T18" fmla="*/ 740 w 979"/>
                <a:gd name="T19" fmla="*/ 1375 h 1556"/>
                <a:gd name="T20" fmla="*/ 240 w 979"/>
                <a:gd name="T21" fmla="*/ 1375 h 1556"/>
                <a:gd name="T22" fmla="*/ 452 w 979"/>
                <a:gd name="T23" fmla="*/ 1021 h 1556"/>
                <a:gd name="T24" fmla="*/ 452 w 979"/>
                <a:gd name="T25" fmla="*/ 991 h 1556"/>
                <a:gd name="T26" fmla="*/ 452 w 979"/>
                <a:gd name="T27" fmla="*/ 0 h 1556"/>
                <a:gd name="T28" fmla="*/ 331 w 979"/>
                <a:gd name="T29" fmla="*/ 0 h 1556"/>
                <a:gd name="T30" fmla="*/ 331 w 979"/>
                <a:gd name="T31" fmla="*/ 950 h 1556"/>
                <a:gd name="T32" fmla="*/ 331 w 979"/>
                <a:gd name="T33" fmla="*/ 978 h 1556"/>
                <a:gd name="T34" fmla="*/ 331 w 979"/>
                <a:gd name="T35" fmla="*/ 990 h 1556"/>
                <a:gd name="T36" fmla="*/ 321 w 979"/>
                <a:gd name="T37" fmla="*/ 1022 h 1556"/>
                <a:gd name="T38" fmla="*/ 0 w 979"/>
                <a:gd name="T39" fmla="*/ 1556 h 1556"/>
                <a:gd name="T40" fmla="*/ 979 w 979"/>
                <a:gd name="T41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1556">
                  <a:moveTo>
                    <a:pt x="979" y="1556"/>
                  </a:moveTo>
                  <a:cubicBezTo>
                    <a:pt x="659" y="1022"/>
                    <a:pt x="659" y="1022"/>
                    <a:pt x="659" y="1022"/>
                  </a:cubicBezTo>
                  <a:cubicBezTo>
                    <a:pt x="659" y="1022"/>
                    <a:pt x="649" y="1010"/>
                    <a:pt x="649" y="990"/>
                  </a:cubicBezTo>
                  <a:cubicBezTo>
                    <a:pt x="649" y="978"/>
                    <a:pt x="649" y="978"/>
                    <a:pt x="649" y="978"/>
                  </a:cubicBezTo>
                  <a:cubicBezTo>
                    <a:pt x="649" y="950"/>
                    <a:pt x="649" y="950"/>
                    <a:pt x="649" y="95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8" y="991"/>
                    <a:pt x="528" y="991"/>
                    <a:pt x="528" y="991"/>
                  </a:cubicBezTo>
                  <a:cubicBezTo>
                    <a:pt x="528" y="1021"/>
                    <a:pt x="528" y="1021"/>
                    <a:pt x="528" y="1021"/>
                  </a:cubicBezTo>
                  <a:cubicBezTo>
                    <a:pt x="538" y="1031"/>
                    <a:pt x="740" y="1375"/>
                    <a:pt x="740" y="1375"/>
                  </a:cubicBezTo>
                  <a:cubicBezTo>
                    <a:pt x="240" y="1375"/>
                    <a:pt x="240" y="1375"/>
                    <a:pt x="240" y="1375"/>
                  </a:cubicBezTo>
                  <a:cubicBezTo>
                    <a:pt x="240" y="1375"/>
                    <a:pt x="441" y="1031"/>
                    <a:pt x="452" y="1021"/>
                  </a:cubicBezTo>
                  <a:cubicBezTo>
                    <a:pt x="452" y="991"/>
                    <a:pt x="452" y="991"/>
                    <a:pt x="452" y="9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950"/>
                    <a:pt x="331" y="950"/>
                    <a:pt x="331" y="950"/>
                  </a:cubicBezTo>
                  <a:cubicBezTo>
                    <a:pt x="331" y="978"/>
                    <a:pt x="331" y="978"/>
                    <a:pt x="331" y="978"/>
                  </a:cubicBezTo>
                  <a:cubicBezTo>
                    <a:pt x="331" y="990"/>
                    <a:pt x="331" y="990"/>
                    <a:pt x="331" y="990"/>
                  </a:cubicBezTo>
                  <a:cubicBezTo>
                    <a:pt x="331" y="1010"/>
                    <a:pt x="321" y="1022"/>
                    <a:pt x="321" y="1022"/>
                  </a:cubicBezTo>
                  <a:cubicBezTo>
                    <a:pt x="0" y="1556"/>
                    <a:pt x="0" y="1556"/>
                    <a:pt x="0" y="1556"/>
                  </a:cubicBezTo>
                  <a:lnTo>
                    <a:pt x="979" y="1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523810" tIns="761906" rIns="1523810" bIns="761906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29997"/>
            </a:p>
          </p:txBody>
        </p:sp>
        <p:sp>
          <p:nvSpPr>
            <p:cNvPr id="8" name="Freeform 6">
              <a:extLst>
                <a:ext uri="{FF2B5EF4-FFF2-40B4-BE49-F238E27FC236}">
                  <a16:creationId xmlns:a16="http://schemas.microsoft.com/office/drawing/2014/main" id="{A431E37E-5721-3543-7E9A-24D49420053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147" y="1485921"/>
              <a:ext cx="615950" cy="336550"/>
            </a:xfrm>
            <a:custGeom>
              <a:avLst/>
              <a:gdLst>
                <a:gd name="T0" fmla="*/ 834 w 894"/>
                <a:gd name="T1" fmla="*/ 490 h 490"/>
                <a:gd name="T2" fmla="*/ 679 w 894"/>
                <a:gd name="T3" fmla="*/ 77 h 490"/>
                <a:gd name="T4" fmla="*/ 430 w 894"/>
                <a:gd name="T5" fmla="*/ 0 h 490"/>
                <a:gd name="T6" fmla="*/ 198 w 894"/>
                <a:gd name="T7" fmla="*/ 77 h 490"/>
                <a:gd name="T8" fmla="*/ 51 w 894"/>
                <a:gd name="T9" fmla="*/ 490 h 490"/>
                <a:gd name="T10" fmla="*/ 834 w 894"/>
                <a:gd name="T11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490">
                  <a:moveTo>
                    <a:pt x="834" y="490"/>
                  </a:moveTo>
                  <a:cubicBezTo>
                    <a:pt x="834" y="490"/>
                    <a:pt x="894" y="241"/>
                    <a:pt x="679" y="77"/>
                  </a:cubicBezTo>
                  <a:cubicBezTo>
                    <a:pt x="679" y="77"/>
                    <a:pt x="593" y="0"/>
                    <a:pt x="430" y="0"/>
                  </a:cubicBezTo>
                  <a:cubicBezTo>
                    <a:pt x="284" y="0"/>
                    <a:pt x="198" y="77"/>
                    <a:pt x="198" y="77"/>
                  </a:cubicBezTo>
                  <a:cubicBezTo>
                    <a:pt x="0" y="215"/>
                    <a:pt x="51" y="490"/>
                    <a:pt x="51" y="490"/>
                  </a:cubicBezTo>
                  <a:lnTo>
                    <a:pt x="834" y="4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523810" tIns="761906" rIns="1523810" bIns="761906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29997"/>
            </a:p>
          </p:txBody>
        </p:sp>
        <p:sp>
          <p:nvSpPr>
            <p:cNvPr id="10" name="Freeform 7">
              <a:extLst>
                <a:ext uri="{FF2B5EF4-FFF2-40B4-BE49-F238E27FC236}">
                  <a16:creationId xmlns:a16="http://schemas.microsoft.com/office/drawing/2014/main" id="{8657FF6F-2B2D-6517-ACDD-756E15F3044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2010" y="1839934"/>
              <a:ext cx="525463" cy="30163"/>
            </a:xfrm>
            <a:custGeom>
              <a:avLst/>
              <a:gdLst>
                <a:gd name="T0" fmla="*/ 14 w 765"/>
                <a:gd name="T1" fmla="*/ 43 h 43"/>
                <a:gd name="T2" fmla="*/ 750 w 765"/>
                <a:gd name="T3" fmla="*/ 43 h 43"/>
                <a:gd name="T4" fmla="*/ 765 w 765"/>
                <a:gd name="T5" fmla="*/ 0 h 43"/>
                <a:gd name="T6" fmla="*/ 0 w 765"/>
                <a:gd name="T7" fmla="*/ 0 h 43"/>
                <a:gd name="T8" fmla="*/ 14 w 76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43">
                  <a:moveTo>
                    <a:pt x="14" y="43"/>
                  </a:moveTo>
                  <a:cubicBezTo>
                    <a:pt x="750" y="43"/>
                    <a:pt x="750" y="43"/>
                    <a:pt x="750" y="43"/>
                  </a:cubicBezTo>
                  <a:cubicBezTo>
                    <a:pt x="756" y="29"/>
                    <a:pt x="761" y="15"/>
                    <a:pt x="7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9" y="29"/>
                    <a:pt x="14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523810" tIns="761906" rIns="1523810" bIns="761906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29997"/>
            </a:p>
          </p:txBody>
        </p:sp>
        <p:sp>
          <p:nvSpPr>
            <p:cNvPr id="11" name="Freeform 8">
              <a:extLst>
                <a:ext uri="{FF2B5EF4-FFF2-40B4-BE49-F238E27FC236}">
                  <a16:creationId xmlns:a16="http://schemas.microsoft.com/office/drawing/2014/main" id="{DF19EC9A-54ED-AB3D-3406-D9727AAA22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72" y="1887559"/>
              <a:ext cx="490538" cy="28575"/>
            </a:xfrm>
            <a:custGeom>
              <a:avLst/>
              <a:gdLst>
                <a:gd name="T0" fmla="*/ 713 w 713"/>
                <a:gd name="T1" fmla="*/ 0 h 43"/>
                <a:gd name="T2" fmla="*/ 0 w 713"/>
                <a:gd name="T3" fmla="*/ 0 h 43"/>
                <a:gd name="T4" fmla="*/ 25 w 713"/>
                <a:gd name="T5" fmla="*/ 43 h 43"/>
                <a:gd name="T6" fmla="*/ 688 w 713"/>
                <a:gd name="T7" fmla="*/ 43 h 43"/>
                <a:gd name="T8" fmla="*/ 713 w 7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43">
                  <a:moveTo>
                    <a:pt x="7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16" y="29"/>
                    <a:pt x="25" y="43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697" y="29"/>
                    <a:pt x="705" y="15"/>
                    <a:pt x="7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523810" tIns="761906" rIns="1523810" bIns="761906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29997"/>
            </a:p>
          </p:txBody>
        </p:sp>
        <p:sp>
          <p:nvSpPr>
            <p:cNvPr id="12" name="Freeform 9">
              <a:extLst>
                <a:ext uri="{FF2B5EF4-FFF2-40B4-BE49-F238E27FC236}">
                  <a16:creationId xmlns:a16="http://schemas.microsoft.com/office/drawing/2014/main" id="{CAC06315-1874-D450-A3D6-0AFD68C8DB87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35" y="1935184"/>
              <a:ext cx="430213" cy="22225"/>
            </a:xfrm>
            <a:custGeom>
              <a:avLst/>
              <a:gdLst>
                <a:gd name="T0" fmla="*/ 30 w 627"/>
                <a:gd name="T1" fmla="*/ 34 h 34"/>
                <a:gd name="T2" fmla="*/ 597 w 627"/>
                <a:gd name="T3" fmla="*/ 34 h 34"/>
                <a:gd name="T4" fmla="*/ 627 w 627"/>
                <a:gd name="T5" fmla="*/ 0 h 34"/>
                <a:gd name="T6" fmla="*/ 0 w 627"/>
                <a:gd name="T7" fmla="*/ 0 h 34"/>
                <a:gd name="T8" fmla="*/ 30 w 627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34">
                  <a:moveTo>
                    <a:pt x="30" y="34"/>
                  </a:moveTo>
                  <a:cubicBezTo>
                    <a:pt x="597" y="34"/>
                    <a:pt x="597" y="34"/>
                    <a:pt x="597" y="34"/>
                  </a:cubicBezTo>
                  <a:cubicBezTo>
                    <a:pt x="608" y="23"/>
                    <a:pt x="618" y="12"/>
                    <a:pt x="6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19" y="23"/>
                    <a:pt x="30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523810" tIns="761906" rIns="1523810" bIns="761906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29997"/>
            </a:p>
          </p:txBody>
        </p:sp>
        <p:sp>
          <p:nvSpPr>
            <p:cNvPr id="13" name="Freeform 10">
              <a:extLst>
                <a:ext uri="{FF2B5EF4-FFF2-40B4-BE49-F238E27FC236}">
                  <a16:creationId xmlns:a16="http://schemas.microsoft.com/office/drawing/2014/main" id="{EF39C9B8-DC9B-75A3-B87A-BF0E4BEFEB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322" y="1976459"/>
              <a:ext cx="350838" cy="17463"/>
            </a:xfrm>
            <a:custGeom>
              <a:avLst/>
              <a:gdLst>
                <a:gd name="T0" fmla="*/ 33 w 511"/>
                <a:gd name="T1" fmla="*/ 26 h 26"/>
                <a:gd name="T2" fmla="*/ 478 w 511"/>
                <a:gd name="T3" fmla="*/ 26 h 26"/>
                <a:gd name="T4" fmla="*/ 511 w 511"/>
                <a:gd name="T5" fmla="*/ 0 h 26"/>
                <a:gd name="T6" fmla="*/ 0 w 511"/>
                <a:gd name="T7" fmla="*/ 0 h 26"/>
                <a:gd name="T8" fmla="*/ 33 w 51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26">
                  <a:moveTo>
                    <a:pt x="33" y="26"/>
                  </a:moveTo>
                  <a:cubicBezTo>
                    <a:pt x="478" y="26"/>
                    <a:pt x="478" y="26"/>
                    <a:pt x="478" y="26"/>
                  </a:cubicBezTo>
                  <a:cubicBezTo>
                    <a:pt x="489" y="18"/>
                    <a:pt x="501" y="9"/>
                    <a:pt x="5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2" y="18"/>
                    <a:pt x="3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523810" tIns="761906" rIns="1523810" bIns="761906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29997"/>
            </a:p>
          </p:txBody>
        </p:sp>
        <p:sp>
          <p:nvSpPr>
            <p:cNvPr id="14" name="Freeform 11">
              <a:extLst>
                <a:ext uri="{FF2B5EF4-FFF2-40B4-BE49-F238E27FC236}">
                  <a16:creationId xmlns:a16="http://schemas.microsoft.com/office/drawing/2014/main" id="{113BF6C1-B2E9-86FC-5065-3E0BD15D15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410" y="2017734"/>
              <a:ext cx="220663" cy="2381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523810" tIns="761906" rIns="1523810" bIns="761906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29997"/>
            </a:p>
          </p:txBody>
        </p:sp>
        <p:sp>
          <p:nvSpPr>
            <p:cNvPr id="15" name="Freeform 12">
              <a:extLst>
                <a:ext uri="{FF2B5EF4-FFF2-40B4-BE49-F238E27FC236}">
                  <a16:creationId xmlns:a16="http://schemas.microsoft.com/office/drawing/2014/main" id="{19239381-98CB-C598-B7AF-E0D72991CB5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22" y="2054246"/>
              <a:ext cx="1216025" cy="209550"/>
            </a:xfrm>
            <a:custGeom>
              <a:avLst/>
              <a:gdLst>
                <a:gd name="T0" fmla="*/ 1647 w 1767"/>
                <a:gd name="T1" fmla="*/ 0 h 304"/>
                <a:gd name="T2" fmla="*/ 1044 w 1767"/>
                <a:gd name="T3" fmla="*/ 0 h 304"/>
                <a:gd name="T4" fmla="*/ 944 w 1767"/>
                <a:gd name="T5" fmla="*/ 30 h 304"/>
                <a:gd name="T6" fmla="*/ 884 w 1767"/>
                <a:gd name="T7" fmla="*/ 111 h 304"/>
                <a:gd name="T8" fmla="*/ 884 w 1767"/>
                <a:gd name="T9" fmla="*/ 111 h 304"/>
                <a:gd name="T10" fmla="*/ 824 w 1767"/>
                <a:gd name="T11" fmla="*/ 30 h 304"/>
                <a:gd name="T12" fmla="*/ 723 w 1767"/>
                <a:gd name="T13" fmla="*/ 0 h 304"/>
                <a:gd name="T14" fmla="*/ 121 w 1767"/>
                <a:gd name="T15" fmla="*/ 0 h 304"/>
                <a:gd name="T16" fmla="*/ 0 w 1767"/>
                <a:gd name="T17" fmla="*/ 193 h 304"/>
                <a:gd name="T18" fmla="*/ 552 w 1767"/>
                <a:gd name="T19" fmla="*/ 193 h 304"/>
                <a:gd name="T20" fmla="*/ 579 w 1767"/>
                <a:gd name="T21" fmla="*/ 194 h 304"/>
                <a:gd name="T22" fmla="*/ 653 w 1767"/>
                <a:gd name="T23" fmla="*/ 227 h 304"/>
                <a:gd name="T24" fmla="*/ 715 w 1767"/>
                <a:gd name="T25" fmla="*/ 282 h 304"/>
                <a:gd name="T26" fmla="*/ 733 w 1767"/>
                <a:gd name="T27" fmla="*/ 304 h 304"/>
                <a:gd name="T28" fmla="*/ 869 w 1767"/>
                <a:gd name="T29" fmla="*/ 304 h 304"/>
                <a:gd name="T30" fmla="*/ 884 w 1767"/>
                <a:gd name="T31" fmla="*/ 304 h 304"/>
                <a:gd name="T32" fmla="*/ 884 w 1767"/>
                <a:gd name="T33" fmla="*/ 304 h 304"/>
                <a:gd name="T34" fmla="*/ 931 w 1767"/>
                <a:gd name="T35" fmla="*/ 304 h 304"/>
                <a:gd name="T36" fmla="*/ 1034 w 1767"/>
                <a:gd name="T37" fmla="*/ 304 h 304"/>
                <a:gd name="T38" fmla="*/ 1052 w 1767"/>
                <a:gd name="T39" fmla="*/ 282 h 304"/>
                <a:gd name="T40" fmla="*/ 1115 w 1767"/>
                <a:gd name="T41" fmla="*/ 227 h 304"/>
                <a:gd name="T42" fmla="*/ 1189 w 1767"/>
                <a:gd name="T43" fmla="*/ 194 h 304"/>
                <a:gd name="T44" fmla="*/ 1216 w 1767"/>
                <a:gd name="T45" fmla="*/ 193 h 304"/>
                <a:gd name="T46" fmla="*/ 1767 w 1767"/>
                <a:gd name="T47" fmla="*/ 193 h 304"/>
                <a:gd name="T48" fmla="*/ 1647 w 1767"/>
                <a:gd name="T4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7" h="304">
                  <a:moveTo>
                    <a:pt x="1647" y="0"/>
                  </a:moveTo>
                  <a:cubicBezTo>
                    <a:pt x="1044" y="0"/>
                    <a:pt x="1044" y="0"/>
                    <a:pt x="1044" y="0"/>
                  </a:cubicBezTo>
                  <a:cubicBezTo>
                    <a:pt x="1044" y="0"/>
                    <a:pt x="989" y="0"/>
                    <a:pt x="944" y="30"/>
                  </a:cubicBezTo>
                  <a:cubicBezTo>
                    <a:pt x="910" y="54"/>
                    <a:pt x="885" y="109"/>
                    <a:pt x="884" y="111"/>
                  </a:cubicBezTo>
                  <a:cubicBezTo>
                    <a:pt x="884" y="111"/>
                    <a:pt x="884" y="111"/>
                    <a:pt x="884" y="111"/>
                  </a:cubicBezTo>
                  <a:cubicBezTo>
                    <a:pt x="883" y="109"/>
                    <a:pt x="858" y="54"/>
                    <a:pt x="824" y="30"/>
                  </a:cubicBezTo>
                  <a:cubicBezTo>
                    <a:pt x="779" y="0"/>
                    <a:pt x="723" y="0"/>
                    <a:pt x="7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52" y="193"/>
                    <a:pt x="552" y="193"/>
                    <a:pt x="552" y="193"/>
                  </a:cubicBezTo>
                  <a:cubicBezTo>
                    <a:pt x="552" y="193"/>
                    <a:pt x="569" y="193"/>
                    <a:pt x="579" y="194"/>
                  </a:cubicBezTo>
                  <a:cubicBezTo>
                    <a:pt x="595" y="197"/>
                    <a:pt x="623" y="206"/>
                    <a:pt x="653" y="227"/>
                  </a:cubicBezTo>
                  <a:cubicBezTo>
                    <a:pt x="694" y="257"/>
                    <a:pt x="705" y="272"/>
                    <a:pt x="715" y="282"/>
                  </a:cubicBezTo>
                  <a:cubicBezTo>
                    <a:pt x="720" y="287"/>
                    <a:pt x="733" y="304"/>
                    <a:pt x="733" y="304"/>
                  </a:cubicBezTo>
                  <a:cubicBezTo>
                    <a:pt x="869" y="304"/>
                    <a:pt x="869" y="304"/>
                    <a:pt x="869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931" y="304"/>
                    <a:pt x="931" y="304"/>
                    <a:pt x="931" y="304"/>
                  </a:cubicBezTo>
                  <a:cubicBezTo>
                    <a:pt x="1034" y="304"/>
                    <a:pt x="1034" y="304"/>
                    <a:pt x="1034" y="304"/>
                  </a:cubicBezTo>
                  <a:cubicBezTo>
                    <a:pt x="1034" y="304"/>
                    <a:pt x="1047" y="287"/>
                    <a:pt x="1052" y="282"/>
                  </a:cubicBezTo>
                  <a:cubicBezTo>
                    <a:pt x="1062" y="272"/>
                    <a:pt x="1074" y="257"/>
                    <a:pt x="1115" y="227"/>
                  </a:cubicBezTo>
                  <a:cubicBezTo>
                    <a:pt x="1144" y="206"/>
                    <a:pt x="1173" y="197"/>
                    <a:pt x="1189" y="194"/>
                  </a:cubicBezTo>
                  <a:cubicBezTo>
                    <a:pt x="1199" y="193"/>
                    <a:pt x="1216" y="193"/>
                    <a:pt x="1216" y="193"/>
                  </a:cubicBezTo>
                  <a:cubicBezTo>
                    <a:pt x="1767" y="193"/>
                    <a:pt x="1767" y="193"/>
                    <a:pt x="1767" y="193"/>
                  </a:cubicBezTo>
                  <a:lnTo>
                    <a:pt x="164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523810" tIns="761906" rIns="1523810" bIns="761906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29997"/>
            </a:p>
          </p:txBody>
        </p:sp>
        <p:sp>
          <p:nvSpPr>
            <p:cNvPr id="16" name="Freeform 13">
              <a:extLst>
                <a:ext uri="{FF2B5EF4-FFF2-40B4-BE49-F238E27FC236}">
                  <a16:creationId xmlns:a16="http://schemas.microsoft.com/office/drawing/2014/main" id="{36DDC573-FF38-F1D6-53FF-3C795F48FEB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97" y="2227284"/>
              <a:ext cx="290513" cy="1000125"/>
            </a:xfrm>
            <a:custGeom>
              <a:avLst/>
              <a:gdLst>
                <a:gd name="T0" fmla="*/ 0 w 422"/>
                <a:gd name="T1" fmla="*/ 0 h 1456"/>
                <a:gd name="T2" fmla="*/ 0 w 422"/>
                <a:gd name="T3" fmla="*/ 904 h 1456"/>
                <a:gd name="T4" fmla="*/ 0 w 422"/>
                <a:gd name="T5" fmla="*/ 916 h 1456"/>
                <a:gd name="T6" fmla="*/ 1 w 422"/>
                <a:gd name="T7" fmla="*/ 943 h 1456"/>
                <a:gd name="T8" fmla="*/ 98 w 422"/>
                <a:gd name="T9" fmla="*/ 1206 h 1456"/>
                <a:gd name="T10" fmla="*/ 347 w 422"/>
                <a:gd name="T11" fmla="*/ 1456 h 1456"/>
                <a:gd name="T12" fmla="*/ 422 w 422"/>
                <a:gd name="T13" fmla="*/ 1336 h 1456"/>
                <a:gd name="T14" fmla="*/ 238 w 422"/>
                <a:gd name="T15" fmla="*/ 1156 h 1456"/>
                <a:gd name="T16" fmla="*/ 194 w 422"/>
                <a:gd name="T17" fmla="*/ 1084 h 1456"/>
                <a:gd name="T18" fmla="*/ 169 w 422"/>
                <a:gd name="T19" fmla="*/ 1025 h 1456"/>
                <a:gd name="T20" fmla="*/ 157 w 422"/>
                <a:gd name="T21" fmla="*/ 987 h 1456"/>
                <a:gd name="T22" fmla="*/ 150 w 422"/>
                <a:gd name="T23" fmla="*/ 941 h 1456"/>
                <a:gd name="T24" fmla="*/ 149 w 422"/>
                <a:gd name="T25" fmla="*/ 913 h 1456"/>
                <a:gd name="T26" fmla="*/ 149 w 422"/>
                <a:gd name="T27" fmla="*/ 909 h 1456"/>
                <a:gd name="T28" fmla="*/ 149 w 422"/>
                <a:gd name="T29" fmla="*/ 0 h 1456"/>
                <a:gd name="T30" fmla="*/ 0 w 422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456">
                  <a:moveTo>
                    <a:pt x="0" y="0"/>
                  </a:move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13"/>
                    <a:pt x="0" y="916"/>
                  </a:cubicBezTo>
                  <a:cubicBezTo>
                    <a:pt x="0" y="926"/>
                    <a:pt x="1" y="935"/>
                    <a:pt x="1" y="943"/>
                  </a:cubicBezTo>
                  <a:cubicBezTo>
                    <a:pt x="11" y="1040"/>
                    <a:pt x="42" y="1111"/>
                    <a:pt x="98" y="1206"/>
                  </a:cubicBezTo>
                  <a:cubicBezTo>
                    <a:pt x="186" y="1353"/>
                    <a:pt x="347" y="1456"/>
                    <a:pt x="347" y="1456"/>
                  </a:cubicBezTo>
                  <a:cubicBezTo>
                    <a:pt x="422" y="1336"/>
                    <a:pt x="422" y="1336"/>
                    <a:pt x="422" y="1336"/>
                  </a:cubicBezTo>
                  <a:cubicBezTo>
                    <a:pt x="422" y="1336"/>
                    <a:pt x="320" y="1281"/>
                    <a:pt x="238" y="1156"/>
                  </a:cubicBezTo>
                  <a:cubicBezTo>
                    <a:pt x="221" y="1130"/>
                    <a:pt x="205" y="1107"/>
                    <a:pt x="194" y="1084"/>
                  </a:cubicBezTo>
                  <a:cubicBezTo>
                    <a:pt x="183" y="1062"/>
                    <a:pt x="175" y="1044"/>
                    <a:pt x="169" y="1025"/>
                  </a:cubicBezTo>
                  <a:cubicBezTo>
                    <a:pt x="164" y="1011"/>
                    <a:pt x="160" y="998"/>
                    <a:pt x="157" y="987"/>
                  </a:cubicBezTo>
                  <a:cubicBezTo>
                    <a:pt x="153" y="970"/>
                    <a:pt x="151" y="957"/>
                    <a:pt x="150" y="941"/>
                  </a:cubicBezTo>
                  <a:cubicBezTo>
                    <a:pt x="150" y="936"/>
                    <a:pt x="149" y="913"/>
                    <a:pt x="149" y="913"/>
                  </a:cubicBezTo>
                  <a:cubicBezTo>
                    <a:pt x="149" y="909"/>
                    <a:pt x="149" y="909"/>
                    <a:pt x="149" y="909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523810" tIns="761906" rIns="1523810" bIns="761906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29997"/>
            </a:p>
          </p:txBody>
        </p:sp>
        <p:sp>
          <p:nvSpPr>
            <p:cNvPr id="17" name="Freeform 14">
              <a:extLst>
                <a:ext uri="{FF2B5EF4-FFF2-40B4-BE49-F238E27FC236}">
                  <a16:creationId xmlns:a16="http://schemas.microsoft.com/office/drawing/2014/main" id="{4CAAB89A-AA76-2446-BD3F-E4F48D2804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960" y="2227284"/>
              <a:ext cx="215900" cy="866775"/>
            </a:xfrm>
            <a:custGeom>
              <a:avLst/>
              <a:gdLst>
                <a:gd name="T0" fmla="*/ 0 w 312"/>
                <a:gd name="T1" fmla="*/ 0 h 1262"/>
                <a:gd name="T2" fmla="*/ 0 w 312"/>
                <a:gd name="T3" fmla="*/ 913 h 1262"/>
                <a:gd name="T4" fmla="*/ 1 w 312"/>
                <a:gd name="T5" fmla="*/ 920 h 1262"/>
                <a:gd name="T6" fmla="*/ 2 w 312"/>
                <a:gd name="T7" fmla="*/ 937 h 1262"/>
                <a:gd name="T8" fmla="*/ 4 w 312"/>
                <a:gd name="T9" fmla="*/ 946 h 1262"/>
                <a:gd name="T10" fmla="*/ 16 w 312"/>
                <a:gd name="T11" fmla="*/ 992 h 1262"/>
                <a:gd name="T12" fmla="*/ 71 w 312"/>
                <a:gd name="T13" fmla="*/ 1102 h 1262"/>
                <a:gd name="T14" fmla="*/ 237 w 312"/>
                <a:gd name="T15" fmla="*/ 1262 h 1262"/>
                <a:gd name="T16" fmla="*/ 312 w 312"/>
                <a:gd name="T17" fmla="*/ 1144 h 1262"/>
                <a:gd name="T18" fmla="*/ 257 w 312"/>
                <a:gd name="T19" fmla="*/ 1101 h 1262"/>
                <a:gd name="T20" fmla="*/ 192 w 312"/>
                <a:gd name="T21" fmla="*/ 1026 h 1262"/>
                <a:gd name="T22" fmla="*/ 153 w 312"/>
                <a:gd name="T23" fmla="*/ 940 h 1262"/>
                <a:gd name="T24" fmla="*/ 145 w 312"/>
                <a:gd name="T25" fmla="*/ 894 h 1262"/>
                <a:gd name="T26" fmla="*/ 145 w 312"/>
                <a:gd name="T27" fmla="*/ 881 h 1262"/>
                <a:gd name="T28" fmla="*/ 145 w 312"/>
                <a:gd name="T29" fmla="*/ 0 h 1262"/>
                <a:gd name="T30" fmla="*/ 0 w 312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1262">
                  <a:moveTo>
                    <a:pt x="0" y="0"/>
                  </a:moveTo>
                  <a:cubicBezTo>
                    <a:pt x="0" y="913"/>
                    <a:pt x="0" y="913"/>
                    <a:pt x="0" y="913"/>
                  </a:cubicBezTo>
                  <a:cubicBezTo>
                    <a:pt x="0" y="913"/>
                    <a:pt x="1" y="917"/>
                    <a:pt x="1" y="920"/>
                  </a:cubicBezTo>
                  <a:cubicBezTo>
                    <a:pt x="1" y="925"/>
                    <a:pt x="2" y="932"/>
                    <a:pt x="2" y="937"/>
                  </a:cubicBezTo>
                  <a:cubicBezTo>
                    <a:pt x="3" y="940"/>
                    <a:pt x="4" y="944"/>
                    <a:pt x="4" y="946"/>
                  </a:cubicBezTo>
                  <a:cubicBezTo>
                    <a:pt x="7" y="961"/>
                    <a:pt x="10" y="973"/>
                    <a:pt x="16" y="992"/>
                  </a:cubicBezTo>
                  <a:cubicBezTo>
                    <a:pt x="27" y="1023"/>
                    <a:pt x="45" y="1060"/>
                    <a:pt x="71" y="1102"/>
                  </a:cubicBezTo>
                  <a:cubicBezTo>
                    <a:pt x="139" y="1212"/>
                    <a:pt x="237" y="1262"/>
                    <a:pt x="237" y="1262"/>
                  </a:cubicBezTo>
                  <a:cubicBezTo>
                    <a:pt x="312" y="1144"/>
                    <a:pt x="312" y="1144"/>
                    <a:pt x="312" y="1144"/>
                  </a:cubicBezTo>
                  <a:cubicBezTo>
                    <a:pt x="312" y="1144"/>
                    <a:pt x="287" y="1130"/>
                    <a:pt x="257" y="1101"/>
                  </a:cubicBezTo>
                  <a:cubicBezTo>
                    <a:pt x="237" y="1082"/>
                    <a:pt x="213" y="1056"/>
                    <a:pt x="192" y="1026"/>
                  </a:cubicBezTo>
                  <a:cubicBezTo>
                    <a:pt x="172" y="995"/>
                    <a:pt x="160" y="963"/>
                    <a:pt x="153" y="940"/>
                  </a:cubicBezTo>
                  <a:cubicBezTo>
                    <a:pt x="147" y="920"/>
                    <a:pt x="146" y="904"/>
                    <a:pt x="145" y="894"/>
                  </a:cubicBezTo>
                  <a:cubicBezTo>
                    <a:pt x="145" y="885"/>
                    <a:pt x="145" y="881"/>
                    <a:pt x="145" y="881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523810" tIns="761906" rIns="1523810" bIns="761906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29997"/>
            </a:p>
          </p:txBody>
        </p:sp>
        <p:sp>
          <p:nvSpPr>
            <p:cNvPr id="18" name="Freeform 15">
              <a:extLst>
                <a:ext uri="{FF2B5EF4-FFF2-40B4-BE49-F238E27FC236}">
                  <a16:creationId xmlns:a16="http://schemas.microsoft.com/office/drawing/2014/main" id="{02F988AE-304A-47A8-018A-1F06751907C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72" y="2227284"/>
              <a:ext cx="292100" cy="1000125"/>
            </a:xfrm>
            <a:custGeom>
              <a:avLst/>
              <a:gdLst>
                <a:gd name="T0" fmla="*/ 423 w 423"/>
                <a:gd name="T1" fmla="*/ 0 h 1456"/>
                <a:gd name="T2" fmla="*/ 423 w 423"/>
                <a:gd name="T3" fmla="*/ 904 h 1456"/>
                <a:gd name="T4" fmla="*/ 423 w 423"/>
                <a:gd name="T5" fmla="*/ 916 h 1456"/>
                <a:gd name="T6" fmla="*/ 421 w 423"/>
                <a:gd name="T7" fmla="*/ 943 h 1456"/>
                <a:gd name="T8" fmla="*/ 325 w 423"/>
                <a:gd name="T9" fmla="*/ 1206 h 1456"/>
                <a:gd name="T10" fmla="*/ 76 w 423"/>
                <a:gd name="T11" fmla="*/ 1456 h 1456"/>
                <a:gd name="T12" fmla="*/ 0 w 423"/>
                <a:gd name="T13" fmla="*/ 1336 h 1456"/>
                <a:gd name="T14" fmla="*/ 185 w 423"/>
                <a:gd name="T15" fmla="*/ 1156 h 1456"/>
                <a:gd name="T16" fmla="*/ 229 w 423"/>
                <a:gd name="T17" fmla="*/ 1084 h 1456"/>
                <a:gd name="T18" fmla="*/ 254 w 423"/>
                <a:gd name="T19" fmla="*/ 1025 h 1456"/>
                <a:gd name="T20" fmla="*/ 265 w 423"/>
                <a:gd name="T21" fmla="*/ 987 h 1456"/>
                <a:gd name="T22" fmla="*/ 272 w 423"/>
                <a:gd name="T23" fmla="*/ 941 h 1456"/>
                <a:gd name="T24" fmla="*/ 273 w 423"/>
                <a:gd name="T25" fmla="*/ 913 h 1456"/>
                <a:gd name="T26" fmla="*/ 273 w 423"/>
                <a:gd name="T27" fmla="*/ 909 h 1456"/>
                <a:gd name="T28" fmla="*/ 273 w 423"/>
                <a:gd name="T29" fmla="*/ 0 h 1456"/>
                <a:gd name="T30" fmla="*/ 423 w 423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456">
                  <a:moveTo>
                    <a:pt x="423" y="0"/>
                  </a:moveTo>
                  <a:cubicBezTo>
                    <a:pt x="423" y="904"/>
                    <a:pt x="423" y="904"/>
                    <a:pt x="423" y="904"/>
                  </a:cubicBezTo>
                  <a:cubicBezTo>
                    <a:pt x="423" y="904"/>
                    <a:pt x="423" y="913"/>
                    <a:pt x="423" y="916"/>
                  </a:cubicBezTo>
                  <a:cubicBezTo>
                    <a:pt x="423" y="926"/>
                    <a:pt x="422" y="935"/>
                    <a:pt x="421" y="943"/>
                  </a:cubicBezTo>
                  <a:cubicBezTo>
                    <a:pt x="411" y="1040"/>
                    <a:pt x="381" y="1111"/>
                    <a:pt x="325" y="1206"/>
                  </a:cubicBezTo>
                  <a:cubicBezTo>
                    <a:pt x="236" y="1353"/>
                    <a:pt x="76" y="1456"/>
                    <a:pt x="76" y="1456"/>
                  </a:cubicBezTo>
                  <a:cubicBezTo>
                    <a:pt x="0" y="1336"/>
                    <a:pt x="0" y="1336"/>
                    <a:pt x="0" y="1336"/>
                  </a:cubicBezTo>
                  <a:cubicBezTo>
                    <a:pt x="0" y="1336"/>
                    <a:pt x="103" y="1281"/>
                    <a:pt x="185" y="1156"/>
                  </a:cubicBezTo>
                  <a:cubicBezTo>
                    <a:pt x="202" y="1130"/>
                    <a:pt x="218" y="1107"/>
                    <a:pt x="229" y="1084"/>
                  </a:cubicBezTo>
                  <a:cubicBezTo>
                    <a:pt x="240" y="1062"/>
                    <a:pt x="248" y="1044"/>
                    <a:pt x="254" y="1025"/>
                  </a:cubicBezTo>
                  <a:cubicBezTo>
                    <a:pt x="259" y="1011"/>
                    <a:pt x="263" y="998"/>
                    <a:pt x="265" y="987"/>
                  </a:cubicBezTo>
                  <a:cubicBezTo>
                    <a:pt x="270" y="970"/>
                    <a:pt x="271" y="957"/>
                    <a:pt x="272" y="941"/>
                  </a:cubicBezTo>
                  <a:cubicBezTo>
                    <a:pt x="273" y="936"/>
                    <a:pt x="273" y="913"/>
                    <a:pt x="273" y="913"/>
                  </a:cubicBezTo>
                  <a:cubicBezTo>
                    <a:pt x="273" y="909"/>
                    <a:pt x="273" y="909"/>
                    <a:pt x="273" y="909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42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523810" tIns="761906" rIns="1523810" bIns="761906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29997"/>
            </a:p>
          </p:txBody>
        </p:sp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7F1C332C-6344-6BF5-CD00-284213E37B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210" y="2227284"/>
              <a:ext cx="214313" cy="866775"/>
            </a:xfrm>
            <a:custGeom>
              <a:avLst/>
              <a:gdLst>
                <a:gd name="T0" fmla="*/ 311 w 311"/>
                <a:gd name="T1" fmla="*/ 0 h 1262"/>
                <a:gd name="T2" fmla="*/ 311 w 311"/>
                <a:gd name="T3" fmla="*/ 913 h 1262"/>
                <a:gd name="T4" fmla="*/ 311 w 311"/>
                <a:gd name="T5" fmla="*/ 920 h 1262"/>
                <a:gd name="T6" fmla="*/ 309 w 311"/>
                <a:gd name="T7" fmla="*/ 937 h 1262"/>
                <a:gd name="T8" fmla="*/ 308 w 311"/>
                <a:gd name="T9" fmla="*/ 946 h 1262"/>
                <a:gd name="T10" fmla="*/ 295 w 311"/>
                <a:gd name="T11" fmla="*/ 992 h 1262"/>
                <a:gd name="T12" fmla="*/ 241 w 311"/>
                <a:gd name="T13" fmla="*/ 1102 h 1262"/>
                <a:gd name="T14" fmla="*/ 75 w 311"/>
                <a:gd name="T15" fmla="*/ 1262 h 1262"/>
                <a:gd name="T16" fmla="*/ 0 w 311"/>
                <a:gd name="T17" fmla="*/ 1144 h 1262"/>
                <a:gd name="T18" fmla="*/ 55 w 311"/>
                <a:gd name="T19" fmla="*/ 1101 h 1262"/>
                <a:gd name="T20" fmla="*/ 120 w 311"/>
                <a:gd name="T21" fmla="*/ 1026 h 1262"/>
                <a:gd name="T22" fmla="*/ 159 w 311"/>
                <a:gd name="T23" fmla="*/ 940 h 1262"/>
                <a:gd name="T24" fmla="*/ 166 w 311"/>
                <a:gd name="T25" fmla="*/ 894 h 1262"/>
                <a:gd name="T26" fmla="*/ 166 w 311"/>
                <a:gd name="T27" fmla="*/ 881 h 1262"/>
                <a:gd name="T28" fmla="*/ 166 w 311"/>
                <a:gd name="T29" fmla="*/ 0 h 1262"/>
                <a:gd name="T30" fmla="*/ 311 w 311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262">
                  <a:moveTo>
                    <a:pt x="311" y="0"/>
                  </a:moveTo>
                  <a:cubicBezTo>
                    <a:pt x="311" y="913"/>
                    <a:pt x="311" y="913"/>
                    <a:pt x="311" y="913"/>
                  </a:cubicBezTo>
                  <a:cubicBezTo>
                    <a:pt x="311" y="913"/>
                    <a:pt x="311" y="917"/>
                    <a:pt x="311" y="920"/>
                  </a:cubicBezTo>
                  <a:cubicBezTo>
                    <a:pt x="310" y="925"/>
                    <a:pt x="310" y="932"/>
                    <a:pt x="309" y="937"/>
                  </a:cubicBezTo>
                  <a:cubicBezTo>
                    <a:pt x="309" y="940"/>
                    <a:pt x="308" y="944"/>
                    <a:pt x="308" y="946"/>
                  </a:cubicBezTo>
                  <a:cubicBezTo>
                    <a:pt x="305" y="961"/>
                    <a:pt x="302" y="973"/>
                    <a:pt x="295" y="992"/>
                  </a:cubicBezTo>
                  <a:cubicBezTo>
                    <a:pt x="285" y="1023"/>
                    <a:pt x="267" y="1060"/>
                    <a:pt x="241" y="1102"/>
                  </a:cubicBezTo>
                  <a:cubicBezTo>
                    <a:pt x="173" y="1212"/>
                    <a:pt x="75" y="1262"/>
                    <a:pt x="75" y="126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144"/>
                    <a:pt x="25" y="1130"/>
                    <a:pt x="55" y="1101"/>
                  </a:cubicBezTo>
                  <a:cubicBezTo>
                    <a:pt x="75" y="1082"/>
                    <a:pt x="99" y="1056"/>
                    <a:pt x="120" y="1026"/>
                  </a:cubicBezTo>
                  <a:cubicBezTo>
                    <a:pt x="140" y="995"/>
                    <a:pt x="152" y="963"/>
                    <a:pt x="159" y="940"/>
                  </a:cubicBezTo>
                  <a:cubicBezTo>
                    <a:pt x="165" y="920"/>
                    <a:pt x="166" y="904"/>
                    <a:pt x="166" y="894"/>
                  </a:cubicBezTo>
                  <a:cubicBezTo>
                    <a:pt x="167" y="885"/>
                    <a:pt x="166" y="881"/>
                    <a:pt x="166" y="881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3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1523810" tIns="761906" rIns="1523810" bIns="761906" numCol="1" anchor="t" anchorCtr="0" compatLnSpc="1">
              <a:prstTxWarp prst="textNoShape">
                <a:avLst/>
              </a:prstTxWarp>
            </a:bodyPr>
            <a:lstStyle>
              <a:defPPr>
                <a:defRPr lang="zh-HK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HK" altLang="en-US" sz="29997"/>
            </a:p>
          </p:txBody>
        </p:sp>
      </p:grpSp>
    </p:spTree>
    <p:extLst>
      <p:ext uri="{BB962C8B-B14F-4D97-AF65-F5344CB8AC3E}">
        <p14:creationId xmlns:p14="http://schemas.microsoft.com/office/powerpoint/2010/main" val="14100736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</TotalTime>
  <Words>13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Christine AU</dc:creator>
  <cp:lastModifiedBy>Christine AU</cp:lastModifiedBy>
  <cp:revision>3</cp:revision>
  <dcterms:created xsi:type="dcterms:W3CDTF">2025-08-29T04:28:04Z</dcterms:created>
  <dcterms:modified xsi:type="dcterms:W3CDTF">2025-11-10T07:34:55Z</dcterms:modified>
</cp:coreProperties>
</file>