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7" r:id="rId2"/>
  </p:sldIdLst>
  <p:sldSz cx="15840075" cy="2199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35" d="100"/>
          <a:sy n="35" d="100"/>
        </p:scale>
        <p:origin x="30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57C460-8D8C-98C6-BDAA-793FF7F8F9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351FE9-DD11-1CDE-B94E-05F4BD9C13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5ABBB-CB1C-4519-BCFF-5FD542207408}" type="datetimeFigureOut">
              <a:rPr lang="zh-HK" altLang="en-US" smtClean="0"/>
              <a:t>6/11/2025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FB142-002C-A0AA-C870-8206A14619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E8C65-B481-426F-3459-720332D1EBF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ADE17-1D3E-4F6B-BC31-C9794E3490DC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3864006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0964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28" userDrawn="1">
          <p15:clr>
            <a:srgbClr val="FBAE40"/>
          </p15:clr>
        </p15:guide>
        <p15:guide id="2" pos="498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orange lights&#10;&#10;AI-generated content may be incorrect.">
            <a:extLst>
              <a:ext uri="{FF2B5EF4-FFF2-40B4-BE49-F238E27FC236}">
                <a16:creationId xmlns:a16="http://schemas.microsoft.com/office/drawing/2014/main" id="{DA922DAD-E845-B17D-E444-FC035ADAA9B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"/>
          <a:stretch>
            <a:fillRect/>
          </a:stretch>
        </p:blipFill>
        <p:spPr>
          <a:xfrm>
            <a:off x="0" y="0"/>
            <a:ext cx="15840075" cy="2199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1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584015" rtl="0" eaLnBrk="1" latinLnBrk="0" hangingPunct="1">
        <a:lnSpc>
          <a:spcPct val="90000"/>
        </a:lnSpc>
        <a:spcBef>
          <a:spcPct val="0"/>
        </a:spcBef>
        <a:buNone/>
        <a:defRPr sz="76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004" indent="-396004" algn="l" defTabSz="1584015" rtl="0" eaLnBrk="1" latinLnBrk="0" hangingPunct="1">
        <a:lnSpc>
          <a:spcPct val="90000"/>
        </a:lnSpc>
        <a:spcBef>
          <a:spcPts val="1732"/>
        </a:spcBef>
        <a:buFont typeface="Arial" panose="020B0604020202020204" pitchFamily="34" charset="0"/>
        <a:buChar char="•"/>
        <a:defRPr sz="4850" kern="1200">
          <a:solidFill>
            <a:schemeClr val="tx1"/>
          </a:solidFill>
          <a:latin typeface="+mn-lt"/>
          <a:ea typeface="+mn-ea"/>
          <a:cs typeface="+mn-cs"/>
        </a:defRPr>
      </a:lvl1pPr>
      <a:lvl2pPr marL="1188011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4158" kern="1200">
          <a:solidFill>
            <a:schemeClr val="tx1"/>
          </a:solidFill>
          <a:latin typeface="+mn-lt"/>
          <a:ea typeface="+mn-ea"/>
          <a:cs typeface="+mn-cs"/>
        </a:defRPr>
      </a:lvl2pPr>
      <a:lvl3pPr marL="1980019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465" kern="1200">
          <a:solidFill>
            <a:schemeClr val="tx1"/>
          </a:solidFill>
          <a:latin typeface="+mn-lt"/>
          <a:ea typeface="+mn-ea"/>
          <a:cs typeface="+mn-cs"/>
        </a:defRPr>
      </a:lvl3pPr>
      <a:lvl4pPr marL="2772026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4pPr>
      <a:lvl5pPr marL="3564034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5pPr>
      <a:lvl6pPr marL="4356042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6pPr>
      <a:lvl7pPr marL="5148049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7pPr>
      <a:lvl8pPr marL="5940057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8pPr>
      <a:lvl9pPr marL="6732064" indent="-396004" algn="l" defTabSz="1584015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1pPr>
      <a:lvl2pPr marL="792008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584015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376023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4pPr>
      <a:lvl5pPr marL="3168030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5pPr>
      <a:lvl6pPr marL="3960038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6pPr>
      <a:lvl7pPr marL="4752045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7pPr>
      <a:lvl8pPr marL="5544053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8pPr>
      <a:lvl9pPr marL="6336060" algn="l" defTabSz="1584015" rtl="0" eaLnBrk="1" latinLnBrk="0" hangingPunct="1">
        <a:defRPr sz="31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28" userDrawn="1">
          <p15:clr>
            <a:srgbClr val="F26B43"/>
          </p15:clr>
        </p15:guide>
        <p15:guide id="2" pos="49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AutoShape 48"/>
          <p:cNvSpPr>
            <a:spLocks noChangeAspect="1" noChangeArrowheads="1" noTextEdit="1"/>
          </p:cNvSpPr>
          <p:nvPr/>
        </p:nvSpPr>
        <p:spPr bwMode="auto">
          <a:xfrm>
            <a:off x="11328214" y="783089"/>
            <a:ext cx="641465" cy="1006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 sz="2095"/>
          </a:p>
        </p:txBody>
      </p:sp>
      <p:grpSp>
        <p:nvGrpSpPr>
          <p:cNvPr id="74" name="群組 73"/>
          <p:cNvGrpSpPr/>
          <p:nvPr/>
        </p:nvGrpSpPr>
        <p:grpSpPr>
          <a:xfrm>
            <a:off x="769998" y="821570"/>
            <a:ext cx="3147018" cy="1018686"/>
            <a:chOff x="11328214" y="783089"/>
            <a:chExt cx="3147018" cy="1018686"/>
          </a:xfrm>
        </p:grpSpPr>
        <p:grpSp>
          <p:nvGrpSpPr>
            <p:cNvPr id="73" name="群組 72"/>
            <p:cNvGrpSpPr/>
            <p:nvPr/>
          </p:nvGrpSpPr>
          <p:grpSpPr>
            <a:xfrm>
              <a:off x="11328214" y="783089"/>
              <a:ext cx="641465" cy="1006009"/>
              <a:chOff x="11328214" y="783089"/>
              <a:chExt cx="641465" cy="1006009"/>
            </a:xfrm>
          </p:grpSpPr>
          <p:sp>
            <p:nvSpPr>
              <p:cNvPr id="61" name="Freeform 50"/>
              <p:cNvSpPr>
                <a:spLocks/>
              </p:cNvSpPr>
              <p:nvPr/>
            </p:nvSpPr>
            <p:spPr bwMode="auto">
              <a:xfrm>
                <a:off x="11470762" y="1217386"/>
                <a:ext cx="355531" cy="571712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2" name="Freeform 51"/>
              <p:cNvSpPr>
                <a:spLocks/>
              </p:cNvSpPr>
              <p:nvPr/>
            </p:nvSpPr>
            <p:spPr bwMode="auto">
              <a:xfrm>
                <a:off x="11487532" y="783089"/>
                <a:ext cx="324506" cy="179826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3" name="Freeform 52"/>
              <p:cNvSpPr>
                <a:spLocks/>
              </p:cNvSpPr>
              <p:nvPr/>
            </p:nvSpPr>
            <p:spPr bwMode="auto">
              <a:xfrm>
                <a:off x="11509333" y="972246"/>
                <a:ext cx="278387" cy="16117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4" name="Freeform 53"/>
              <p:cNvSpPr>
                <a:spLocks/>
              </p:cNvSpPr>
              <p:nvPr/>
            </p:nvSpPr>
            <p:spPr bwMode="auto">
              <a:xfrm>
                <a:off x="11519396" y="997693"/>
                <a:ext cx="258263" cy="15268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5" name="Freeform 54"/>
              <p:cNvSpPr>
                <a:spLocks/>
              </p:cNvSpPr>
              <p:nvPr/>
            </p:nvSpPr>
            <p:spPr bwMode="auto">
              <a:xfrm>
                <a:off x="11534489" y="1023140"/>
                <a:ext cx="228076" cy="1187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6" name="Freeform 55"/>
              <p:cNvSpPr>
                <a:spLocks/>
              </p:cNvSpPr>
              <p:nvPr/>
            </p:nvSpPr>
            <p:spPr bwMode="auto">
              <a:xfrm>
                <a:off x="11555452" y="1045194"/>
                <a:ext cx="186151" cy="9331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7" name="Freeform 56"/>
              <p:cNvSpPr>
                <a:spLocks/>
              </p:cNvSpPr>
              <p:nvPr/>
            </p:nvSpPr>
            <p:spPr bwMode="auto">
              <a:xfrm>
                <a:off x="11590670" y="1067249"/>
                <a:ext cx="116554" cy="12724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8" name="Freeform 57"/>
              <p:cNvSpPr>
                <a:spLocks/>
              </p:cNvSpPr>
              <p:nvPr/>
            </p:nvSpPr>
            <p:spPr bwMode="auto">
              <a:xfrm>
                <a:off x="11328214" y="1086758"/>
                <a:ext cx="641465" cy="111967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69" name="Freeform 58"/>
              <p:cNvSpPr>
                <a:spLocks/>
              </p:cNvSpPr>
              <p:nvPr/>
            </p:nvSpPr>
            <p:spPr bwMode="auto">
              <a:xfrm>
                <a:off x="11350016" y="1179216"/>
                <a:ext cx="153449" cy="534389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70" name="Freeform 59"/>
              <p:cNvSpPr>
                <a:spLocks/>
              </p:cNvSpPr>
              <p:nvPr/>
            </p:nvSpPr>
            <p:spPr bwMode="auto">
              <a:xfrm>
                <a:off x="11433029" y="1179216"/>
                <a:ext cx="113200" cy="463137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71" name="Freeform 60"/>
              <p:cNvSpPr>
                <a:spLocks/>
              </p:cNvSpPr>
              <p:nvPr/>
            </p:nvSpPr>
            <p:spPr bwMode="auto">
              <a:xfrm>
                <a:off x="11793591" y="1179216"/>
                <a:ext cx="154287" cy="534389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72" name="Freeform 61"/>
              <p:cNvSpPr>
                <a:spLocks/>
              </p:cNvSpPr>
              <p:nvPr/>
            </p:nvSpPr>
            <p:spPr bwMode="auto">
              <a:xfrm>
                <a:off x="11750826" y="1179216"/>
                <a:ext cx="113200" cy="463137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</p:grpSp>
        <p:grpSp>
          <p:nvGrpSpPr>
            <p:cNvPr id="6" name="Group 182"/>
            <p:cNvGrpSpPr/>
            <p:nvPr/>
          </p:nvGrpSpPr>
          <p:grpSpPr>
            <a:xfrm>
              <a:off x="12089187" y="1102264"/>
              <a:ext cx="2386045" cy="699511"/>
              <a:chOff x="2303344" y="1327780"/>
              <a:chExt cx="3036401" cy="879973"/>
            </a:xfrm>
            <a:solidFill>
              <a:schemeClr val="bg1"/>
            </a:solidFill>
          </p:grpSpPr>
          <p:grpSp>
            <p:nvGrpSpPr>
              <p:cNvPr id="14" name="Group 123"/>
              <p:cNvGrpSpPr/>
              <p:nvPr/>
            </p:nvGrpSpPr>
            <p:grpSpPr>
              <a:xfrm>
                <a:off x="2303344" y="1327780"/>
                <a:ext cx="2300927" cy="221856"/>
                <a:chOff x="1751656" y="5034001"/>
                <a:chExt cx="3335953" cy="321654"/>
              </a:xfrm>
              <a:grpFill/>
            </p:grpSpPr>
            <p:sp>
              <p:nvSpPr>
                <p:cNvPr id="49" name="TextBox 165"/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0" name="TextBox 166"/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1" name="TextBox 167"/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2" name="TextBox 168"/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3" name="TextBox 169"/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4" name="TextBox 170"/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5" name="TextBox 171"/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6" name="TextBox 172"/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7" name="TextBox 173"/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8" name="TextBox 174"/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59" name="TextBox 175"/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15" name="Group 124"/>
              <p:cNvGrpSpPr/>
              <p:nvPr/>
            </p:nvGrpSpPr>
            <p:grpSpPr>
              <a:xfrm>
                <a:off x="2303344" y="1984814"/>
                <a:ext cx="2487330" cy="222939"/>
                <a:chOff x="1751656" y="5986588"/>
                <a:chExt cx="3606206" cy="323223"/>
              </a:xfrm>
              <a:grpFill/>
            </p:grpSpPr>
            <p:sp>
              <p:nvSpPr>
                <p:cNvPr id="36" name="TextBox 152"/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7" name="TextBox 153"/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8" name="TextBox 154"/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9" name="TextBox 155"/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0" name="TextBox 156"/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1" name="TextBox 157"/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2" name="TextBox 158"/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3" name="TextBox 159"/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4" name="TextBox 160"/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5" name="TextBox 161"/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6" name="TextBox 162"/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7" name="TextBox 163"/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48" name="TextBox 164"/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16" name="Group 125"/>
              <p:cNvGrpSpPr/>
              <p:nvPr/>
            </p:nvGrpSpPr>
            <p:grpSpPr>
              <a:xfrm>
                <a:off x="2303344" y="1656837"/>
                <a:ext cx="3036401" cy="224867"/>
                <a:chOff x="1773650" y="5511077"/>
                <a:chExt cx="4402265" cy="326019"/>
              </a:xfrm>
              <a:grpFill/>
            </p:grpSpPr>
            <p:sp>
              <p:nvSpPr>
                <p:cNvPr id="17" name="TextBox 133"/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8" name="TextBox 134"/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9" name="TextBox 135"/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0" name="TextBox 136"/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1" name="TextBox 137"/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2" name="TextBox 138"/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3" name="TextBox 139"/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4" name="TextBox 140"/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5" name="TextBox 141"/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6" name="TextBox 142"/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7" name="TextBox 143"/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8" name="TextBox 144"/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29" name="TextBox 145"/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0" name="TextBox 146"/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1" name="TextBox 147"/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2" name="TextBox 148"/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3" name="TextBox 149"/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4" name="TextBox 150"/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35" name="TextBox 151"/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7" name="Group 126"/>
            <p:cNvGrpSpPr/>
            <p:nvPr/>
          </p:nvGrpSpPr>
          <p:grpSpPr>
            <a:xfrm>
              <a:off x="12089187" y="810560"/>
              <a:ext cx="1626238" cy="211550"/>
              <a:chOff x="1737116" y="4501972"/>
              <a:chExt cx="3000417" cy="385839"/>
            </a:xfrm>
            <a:solidFill>
              <a:schemeClr val="bg1"/>
            </a:solidFill>
          </p:grpSpPr>
          <p:sp>
            <p:nvSpPr>
              <p:cNvPr id="8" name="TextBox 127"/>
              <p:cNvSpPr txBox="1"/>
              <p:nvPr/>
            </p:nvSpPr>
            <p:spPr>
              <a:xfrm>
                <a:off x="3305343" y="4501972"/>
                <a:ext cx="385839" cy="385019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9" name="TextBox 128"/>
              <p:cNvSpPr txBox="1"/>
              <p:nvPr/>
            </p:nvSpPr>
            <p:spPr>
              <a:xfrm>
                <a:off x="3823678" y="4502381"/>
                <a:ext cx="385838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10" name="TextBox 129"/>
              <p:cNvSpPr txBox="1"/>
              <p:nvPr/>
            </p:nvSpPr>
            <p:spPr>
              <a:xfrm>
                <a:off x="1737116" y="4503611"/>
                <a:ext cx="386247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11" name="TextBox 130"/>
              <p:cNvSpPr txBox="1"/>
              <p:nvPr/>
            </p:nvSpPr>
            <p:spPr>
              <a:xfrm>
                <a:off x="2780505" y="4501972"/>
                <a:ext cx="385839" cy="385838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12" name="TextBox 131"/>
              <p:cNvSpPr txBox="1"/>
              <p:nvPr/>
            </p:nvSpPr>
            <p:spPr>
              <a:xfrm>
                <a:off x="4351285" y="4501972"/>
                <a:ext cx="386248" cy="382152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13" name="TextBox 132"/>
              <p:cNvSpPr txBox="1"/>
              <p:nvPr/>
            </p:nvSpPr>
            <p:spPr>
              <a:xfrm>
                <a:off x="2255470" y="4505659"/>
                <a:ext cx="383688" cy="377237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</p:grpSp>
      </p:grpSp>
      <p:sp>
        <p:nvSpPr>
          <p:cNvPr id="4" name="Subtitle 2">
            <a:extLst>
              <a:ext uri="{FF2B5EF4-FFF2-40B4-BE49-F238E27FC236}">
                <a16:creationId xmlns:a16="http://schemas.microsoft.com/office/drawing/2014/main" id="{9427B20A-69E3-68F9-1455-3D68105ACC2E}"/>
              </a:ext>
            </a:extLst>
          </p:cNvPr>
          <p:cNvSpPr txBox="1">
            <a:spLocks/>
          </p:cNvSpPr>
          <p:nvPr/>
        </p:nvSpPr>
        <p:spPr>
          <a:xfrm>
            <a:off x="0" y="5742046"/>
            <a:ext cx="15840075" cy="1669148"/>
          </a:xfrm>
          <a:prstGeom prst="rect">
            <a:avLst/>
          </a:prstGeom>
        </p:spPr>
        <p:txBody>
          <a:bodyPr>
            <a:noAutofit/>
          </a:bodyPr>
          <a:lstStyle>
            <a:lvl1pPr marL="396004" indent="-396004" algn="l" defTabSz="1584015" rtl="0" eaLnBrk="1" latinLnBrk="0" hangingPunct="1">
              <a:lnSpc>
                <a:spcPct val="90000"/>
              </a:lnSpc>
              <a:spcBef>
                <a:spcPts val="1732"/>
              </a:spcBef>
              <a:buFont typeface="Arial" panose="020B0604020202020204" pitchFamily="34" charset="0"/>
              <a:buChar char="•"/>
              <a:defRPr sz="4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88011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41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980019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4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72026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564034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356042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148049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940057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732064" indent="-396004" algn="l" defTabSz="1584015" rtl="0" eaLnBrk="1" latinLnBrk="0" hangingPunct="1">
              <a:lnSpc>
                <a:spcPct val="90000"/>
              </a:lnSpc>
              <a:spcBef>
                <a:spcPts val="866"/>
              </a:spcBef>
              <a:buFont typeface="Arial" panose="020B0604020202020204" pitchFamily="34" charset="0"/>
              <a:buChar char="•"/>
              <a:defRPr sz="31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HK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sub-heading banner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zh-HK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here or event date</a:t>
            </a:r>
            <a:endParaRPr lang="zh-HK" altLang="en-US" sz="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2F65953-8EA8-6607-9686-6E29DFF48600}"/>
              </a:ext>
            </a:extLst>
          </p:cNvPr>
          <p:cNvSpPr txBox="1"/>
          <p:nvPr/>
        </p:nvSpPr>
        <p:spPr>
          <a:xfrm>
            <a:off x="-1" y="2910099"/>
            <a:ext cx="15840075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HK" sz="8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Headline</a:t>
            </a:r>
          </a:p>
          <a:p>
            <a:pPr algn="ctr"/>
            <a:r>
              <a:rPr lang="en-US" altLang="zh-HK" sz="8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Here</a:t>
            </a:r>
            <a:endParaRPr lang="zh-HK" altLang="en-US" sz="8500" dirty="0"/>
          </a:p>
        </p:txBody>
      </p:sp>
    </p:spTree>
    <p:extLst>
      <p:ext uri="{BB962C8B-B14F-4D97-AF65-F5344CB8AC3E}">
        <p14:creationId xmlns:p14="http://schemas.microsoft.com/office/powerpoint/2010/main" val="3706439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13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Arial</vt:lpstr>
      <vt:lpstr>Futura Std Book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7</cp:revision>
  <dcterms:created xsi:type="dcterms:W3CDTF">2021-09-26T08:16:11Z</dcterms:created>
  <dcterms:modified xsi:type="dcterms:W3CDTF">2025-11-06T06:49:22Z</dcterms:modified>
</cp:coreProperties>
</file>