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handoutMasterIdLst>
    <p:handoutMasterId r:id="rId3"/>
  </p:handoutMasterIdLst>
  <p:sldIdLst>
    <p:sldId id="258" r:id="rId2"/>
  </p:sldIdLst>
  <p:sldSz cx="10288588" cy="18291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6" autoAdjust="0"/>
    <p:restoredTop sz="94660"/>
  </p:normalViewPr>
  <p:slideViewPr>
    <p:cSldViewPr snapToGrid="0">
      <p:cViewPr varScale="1">
        <p:scale>
          <a:sx n="42" d="100"/>
          <a:sy n="42" d="100"/>
        </p:scale>
        <p:origin x="33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19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98A64-69A0-4872-B1BC-2D140DB764DB}" type="datetimeFigureOut">
              <a:rPr lang="zh-HK" altLang="en-US" smtClean="0"/>
              <a:t>6/11/2025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1354F-7D6C-4322-BB9E-D8F575CDA03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87255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366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61" userDrawn="1">
          <p15:clr>
            <a:srgbClr val="FBAE40"/>
          </p15:clr>
        </p15:guide>
        <p15:guide id="2" pos="326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9C51F321-3461-6FB8-E580-827AB35337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1587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92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1028883" rtl="0" eaLnBrk="1" latinLnBrk="0" hangingPunct="1">
        <a:lnSpc>
          <a:spcPct val="90000"/>
        </a:lnSpc>
        <a:spcBef>
          <a:spcPct val="0"/>
        </a:spcBef>
        <a:buNone/>
        <a:defRPr sz="49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21" indent="-257221" algn="l" defTabSz="1028883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1" kern="1200">
          <a:solidFill>
            <a:schemeClr val="tx1"/>
          </a:solidFill>
          <a:latin typeface="+mn-lt"/>
          <a:ea typeface="+mn-ea"/>
          <a:cs typeface="+mn-cs"/>
        </a:defRPr>
      </a:lvl1pPr>
      <a:lvl2pPr marL="77166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6104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545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986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9428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869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8311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275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441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883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324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766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2207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649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1090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5532" algn="l" defTabSz="1028883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61" userDrawn="1">
          <p15:clr>
            <a:srgbClr val="F26B43"/>
          </p15:clr>
        </p15:guide>
        <p15:guide id="2" pos="32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文字版面配置區 2"/>
          <p:cNvSpPr txBox="1">
            <a:spLocks/>
          </p:cNvSpPr>
          <p:nvPr/>
        </p:nvSpPr>
        <p:spPr>
          <a:xfrm>
            <a:off x="810218" y="2134182"/>
            <a:ext cx="8059462" cy="3329358"/>
          </a:xfrm>
          <a:prstGeom prst="rect">
            <a:avLst/>
          </a:prstGeom>
        </p:spPr>
        <p:txBody>
          <a:bodyPr/>
          <a:lstStyle>
            <a:lvl1pPr marL="0" indent="0" algn="r" defTabSz="1028883" rtl="0" eaLnBrk="1" latinLnBrk="0" hangingPunct="1">
              <a:lnSpc>
                <a:spcPts val="7000"/>
              </a:lnSpc>
              <a:spcBef>
                <a:spcPts val="1125"/>
              </a:spcBef>
              <a:buFont typeface="Arial" panose="020B0604020202020204" pitchFamily="34" charset="0"/>
              <a:buNone/>
              <a:defRPr sz="7200" b="1" kern="1200" spc="-164" baseline="0">
                <a:solidFill>
                  <a:srgbClr val="00773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71662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6104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545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986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9428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869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8311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2752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78000"/>
              </a:lnSpc>
            </a:pPr>
            <a:r>
              <a:rPr lang="en-US" altLang="zh-TW" sz="8600" dirty="0">
                <a:solidFill>
                  <a:schemeClr val="bg1"/>
                </a:solidFill>
              </a:rPr>
              <a:t>Place the </a:t>
            </a:r>
            <a:br>
              <a:rPr lang="en-US" altLang="zh-TW" sz="8600" dirty="0">
                <a:solidFill>
                  <a:schemeClr val="bg1"/>
                </a:solidFill>
              </a:rPr>
            </a:br>
            <a:r>
              <a:rPr lang="en-US" altLang="zh-TW" sz="8600" dirty="0">
                <a:solidFill>
                  <a:schemeClr val="bg1"/>
                </a:solidFill>
              </a:rPr>
              <a:t>Headline Text </a:t>
            </a:r>
            <a:br>
              <a:rPr lang="en-US" altLang="zh-TW" sz="8600" dirty="0">
                <a:solidFill>
                  <a:schemeClr val="bg1"/>
                </a:solidFill>
              </a:rPr>
            </a:br>
            <a:r>
              <a:rPr lang="en-US" altLang="zh-TW" sz="8600" dirty="0">
                <a:solidFill>
                  <a:schemeClr val="bg1"/>
                </a:solidFill>
              </a:rPr>
              <a:t>Here</a:t>
            </a:r>
            <a:endParaRPr lang="zh-TW" altLang="en-US" sz="8600" dirty="0">
              <a:solidFill>
                <a:schemeClr val="bg1"/>
              </a:solidFill>
            </a:endParaRPr>
          </a:p>
        </p:txBody>
      </p:sp>
      <p:sp>
        <p:nvSpPr>
          <p:cNvPr id="74" name="文字版面配置區 9"/>
          <p:cNvSpPr txBox="1">
            <a:spLocks/>
          </p:cNvSpPr>
          <p:nvPr/>
        </p:nvSpPr>
        <p:spPr>
          <a:xfrm>
            <a:off x="810218" y="5489573"/>
            <a:ext cx="6847882" cy="2740877"/>
          </a:xfrm>
          <a:prstGeom prst="rect">
            <a:avLst/>
          </a:prstGeom>
        </p:spPr>
        <p:txBody>
          <a:bodyPr/>
          <a:lstStyle>
            <a:lvl1pPr marL="0" indent="0" algn="r" defTabSz="1028883" rtl="0" eaLnBrk="1" latinLnBrk="0" hangingPunct="1">
              <a:lnSpc>
                <a:spcPts val="4800"/>
              </a:lnSpc>
              <a:spcBef>
                <a:spcPts val="1125"/>
              </a:spcBef>
              <a:buFont typeface="Arial" panose="020B0604020202020204" pitchFamily="34" charset="0"/>
              <a:buNone/>
              <a:defRPr sz="4000" b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71662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6104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545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986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9428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869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8311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2752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TW" sz="5000" dirty="0">
                <a:solidFill>
                  <a:schemeClr val="bg1"/>
                </a:solidFill>
              </a:rPr>
              <a:t>Insert the sub-heading </a:t>
            </a:r>
            <a:br>
              <a:rPr lang="en-US" altLang="zh-TW" sz="5000" dirty="0">
                <a:solidFill>
                  <a:schemeClr val="bg1"/>
                </a:solidFill>
              </a:rPr>
            </a:br>
            <a:r>
              <a:rPr lang="en-US" altLang="zh-TW" sz="5000" dirty="0">
                <a:solidFill>
                  <a:schemeClr val="bg1"/>
                </a:solidFill>
              </a:rPr>
              <a:t>and content here</a:t>
            </a:r>
            <a:endParaRPr lang="zh-TW" altLang="en-US" sz="5000" dirty="0">
              <a:solidFill>
                <a:schemeClr val="bg1"/>
              </a:solidFill>
            </a:endParaRPr>
          </a:p>
        </p:txBody>
      </p:sp>
      <p:grpSp>
        <p:nvGrpSpPr>
          <p:cNvPr id="80" name="群組 2">
            <a:extLst>
              <a:ext uri="{FF2B5EF4-FFF2-40B4-BE49-F238E27FC236}">
                <a16:creationId xmlns:a16="http://schemas.microsoft.com/office/drawing/2014/main" id="{5591ED33-489F-CEE4-46EE-239DCFAFC9B2}"/>
              </a:ext>
            </a:extLst>
          </p:cNvPr>
          <p:cNvGrpSpPr/>
          <p:nvPr/>
        </p:nvGrpSpPr>
        <p:grpSpPr>
          <a:xfrm>
            <a:off x="8686800" y="662940"/>
            <a:ext cx="903886" cy="1399489"/>
            <a:chOff x="5397522" y="1485921"/>
            <a:chExt cx="1216025" cy="1882775"/>
          </a:xfrm>
        </p:grpSpPr>
        <p:sp>
          <p:nvSpPr>
            <p:cNvPr id="81" name="Freeform 5">
              <a:extLst>
                <a:ext uri="{FF2B5EF4-FFF2-40B4-BE49-F238E27FC236}">
                  <a16:creationId xmlns:a16="http://schemas.microsoft.com/office/drawing/2014/main" id="{100A98B4-DC4F-EFDA-B9B2-160DD0130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97" y="2298721"/>
              <a:ext cx="674688" cy="1069975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F7B267AA-6490-00A1-70FB-0243F57C6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147" y="1485921"/>
              <a:ext cx="615950" cy="336550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5DB60C04-A2AB-513B-B6B9-CBF8E8364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2010" y="1839934"/>
              <a:ext cx="525463" cy="30163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4" name="Freeform 8">
              <a:extLst>
                <a:ext uri="{FF2B5EF4-FFF2-40B4-BE49-F238E27FC236}">
                  <a16:creationId xmlns:a16="http://schemas.microsoft.com/office/drawing/2014/main" id="{31075494-A274-6033-75C0-A565413C8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72" y="1887559"/>
              <a:ext cx="490538" cy="28575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9">
              <a:extLst>
                <a:ext uri="{FF2B5EF4-FFF2-40B4-BE49-F238E27FC236}">
                  <a16:creationId xmlns:a16="http://schemas.microsoft.com/office/drawing/2014/main" id="{55141A82-6F8F-18FA-AA47-98F2573AA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35" y="1935184"/>
              <a:ext cx="430213" cy="22225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10">
              <a:extLst>
                <a:ext uri="{FF2B5EF4-FFF2-40B4-BE49-F238E27FC236}">
                  <a16:creationId xmlns:a16="http://schemas.microsoft.com/office/drawing/2014/main" id="{B3CA08B0-8FA6-3672-689A-EBA84B9BB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322" y="1976459"/>
              <a:ext cx="350838" cy="17463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11">
              <a:extLst>
                <a:ext uri="{FF2B5EF4-FFF2-40B4-BE49-F238E27FC236}">
                  <a16:creationId xmlns:a16="http://schemas.microsoft.com/office/drawing/2014/main" id="{56DF55CE-7C8F-C0CE-19FA-47F227132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410" y="2017734"/>
              <a:ext cx="220663" cy="2381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8" name="Freeform 12">
              <a:extLst>
                <a:ext uri="{FF2B5EF4-FFF2-40B4-BE49-F238E27FC236}">
                  <a16:creationId xmlns:a16="http://schemas.microsoft.com/office/drawing/2014/main" id="{8B954078-60DC-1F4A-1B0A-158CE38C9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22" y="2054246"/>
              <a:ext cx="1216025" cy="209550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9" name="Freeform 13">
              <a:extLst>
                <a:ext uri="{FF2B5EF4-FFF2-40B4-BE49-F238E27FC236}">
                  <a16:creationId xmlns:a16="http://schemas.microsoft.com/office/drawing/2014/main" id="{DC5003DB-A332-D08D-4716-C33B90448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97" y="2227284"/>
              <a:ext cx="290513" cy="1000125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0" name="Freeform 14">
              <a:extLst>
                <a:ext uri="{FF2B5EF4-FFF2-40B4-BE49-F238E27FC236}">
                  <a16:creationId xmlns:a16="http://schemas.microsoft.com/office/drawing/2014/main" id="{97D9873A-6680-E6E8-FBAA-A833F0B21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960" y="2227284"/>
              <a:ext cx="215900" cy="866775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1" name="Freeform 15">
              <a:extLst>
                <a:ext uri="{FF2B5EF4-FFF2-40B4-BE49-F238E27FC236}">
                  <a16:creationId xmlns:a16="http://schemas.microsoft.com/office/drawing/2014/main" id="{D53BDAE1-DDB0-67F8-66D5-CDA0AFA69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72" y="2227284"/>
              <a:ext cx="292100" cy="1000125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2" name="Freeform 16">
              <a:extLst>
                <a:ext uri="{FF2B5EF4-FFF2-40B4-BE49-F238E27FC236}">
                  <a16:creationId xmlns:a16="http://schemas.microsoft.com/office/drawing/2014/main" id="{8FECECBE-9E18-70E1-BF91-CF1394FDD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210" y="2227284"/>
              <a:ext cx="214313" cy="866775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5800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1135</TotalTime>
  <Words>14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佈景主題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Simon H C WONG</dc:creator>
  <cp:lastModifiedBy>Christine AU</cp:lastModifiedBy>
  <cp:revision>13</cp:revision>
  <dcterms:created xsi:type="dcterms:W3CDTF">2021-09-29T10:13:37Z</dcterms:created>
  <dcterms:modified xsi:type="dcterms:W3CDTF">2025-11-06T06:55:30Z</dcterms:modified>
</cp:coreProperties>
</file>