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6" r:id="rId1"/>
  </p:sldMasterIdLst>
  <p:sldIdLst>
    <p:sldId id="262" r:id="rId2"/>
  </p:sldIdLst>
  <p:sldSz cx="5759450" cy="154797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3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563" autoAdjust="0"/>
    <p:restoredTop sz="94660"/>
  </p:normalViewPr>
  <p:slideViewPr>
    <p:cSldViewPr snapToGrid="0">
      <p:cViewPr varScale="1">
        <p:scale>
          <a:sx n="50" d="100"/>
          <a:sy n="50" d="100"/>
        </p:scale>
        <p:origin x="393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文字版面配置區 2"/>
          <p:cNvSpPr>
            <a:spLocks noGrp="1"/>
          </p:cNvSpPr>
          <p:nvPr>
            <p:ph type="body" sz="quarter" idx="21" hasCustomPrompt="1"/>
          </p:nvPr>
        </p:nvSpPr>
        <p:spPr>
          <a:xfrm>
            <a:off x="594791" y="1409098"/>
            <a:ext cx="5007377" cy="216960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lnSpc>
                <a:spcPts val="5000"/>
              </a:lnSpc>
              <a:buNone/>
              <a:defRPr sz="5500" b="1" spc="-164" baseline="0">
                <a:solidFill>
                  <a:schemeClr val="accent6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TW" dirty="0"/>
              <a:t>Place the </a:t>
            </a:r>
            <a:br>
              <a:rPr lang="en-US" altLang="zh-TW" dirty="0"/>
            </a:br>
            <a:r>
              <a:rPr lang="en-US" altLang="zh-TW" dirty="0"/>
              <a:t>Headline text here</a:t>
            </a:r>
            <a:endParaRPr lang="zh-TW" altLang="en-US" dirty="0"/>
          </a:p>
        </p:txBody>
      </p:sp>
      <p:sp>
        <p:nvSpPr>
          <p:cNvPr id="83" name="文字版面配置區 9"/>
          <p:cNvSpPr>
            <a:spLocks noGrp="1"/>
          </p:cNvSpPr>
          <p:nvPr>
            <p:ph type="body" sz="quarter" idx="22" hasCustomPrompt="1"/>
          </p:nvPr>
        </p:nvSpPr>
        <p:spPr>
          <a:xfrm>
            <a:off x="594791" y="3407251"/>
            <a:ext cx="4473723" cy="100219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lnSpc>
                <a:spcPts val="3000"/>
              </a:lnSpc>
              <a:buNone/>
              <a:defRPr sz="2800" b="0" baseline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en-US" altLang="zh-TW" dirty="0"/>
              <a:t>Insert sub-heading banner title here or event date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926811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875" userDrawn="1">
          <p15:clr>
            <a:srgbClr val="FBAE40"/>
          </p15:clr>
        </p15:guide>
        <p15:guide id="2" pos="1814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blue background with colorful lights&#10;&#10;AI-generated content may be incorrect.">
            <a:extLst>
              <a:ext uri="{FF2B5EF4-FFF2-40B4-BE49-F238E27FC236}">
                <a16:creationId xmlns:a16="http://schemas.microsoft.com/office/drawing/2014/main" id="{751EBFA7-2C37-4CF0-764F-AD878505A8F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9570" y="0"/>
            <a:ext cx="5789020" cy="15709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32099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7" r:id="rId1"/>
  </p:sldLayoutIdLst>
  <p:txStyles>
    <p:titleStyle>
      <a:lvl1pPr algn="l" defTabSz="575981" rtl="0" eaLnBrk="1" latinLnBrk="0" hangingPunct="1">
        <a:lnSpc>
          <a:spcPct val="90000"/>
        </a:lnSpc>
        <a:spcBef>
          <a:spcPct val="0"/>
        </a:spcBef>
        <a:buNone/>
        <a:defRPr sz="277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3995" indent="-143995" algn="l" defTabSz="575981" rtl="0" eaLnBrk="1" latinLnBrk="0" hangingPunct="1">
        <a:lnSpc>
          <a:spcPct val="90000"/>
        </a:lnSpc>
        <a:spcBef>
          <a:spcPts val="630"/>
        </a:spcBef>
        <a:buFont typeface="Arial" panose="020B0604020202020204" pitchFamily="34" charset="0"/>
        <a:buChar char="•"/>
        <a:defRPr sz="1764" kern="1200">
          <a:solidFill>
            <a:schemeClr val="tx1"/>
          </a:solidFill>
          <a:latin typeface="+mn-lt"/>
          <a:ea typeface="+mn-ea"/>
          <a:cs typeface="+mn-cs"/>
        </a:defRPr>
      </a:lvl1pPr>
      <a:lvl2pPr marL="431985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1997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260" kern="1200">
          <a:solidFill>
            <a:schemeClr val="tx1"/>
          </a:solidFill>
          <a:latin typeface="+mn-lt"/>
          <a:ea typeface="+mn-ea"/>
          <a:cs typeface="+mn-cs"/>
        </a:defRPr>
      </a:lvl3pPr>
      <a:lvl4pPr marL="100796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295956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58394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87193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15992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447917" indent="-143995" algn="l" defTabSz="575981" rtl="0" eaLnBrk="1" latinLnBrk="0" hangingPunct="1">
        <a:lnSpc>
          <a:spcPct val="90000"/>
        </a:lnSpc>
        <a:spcBef>
          <a:spcPts val="315"/>
        </a:spcBef>
        <a:buFont typeface="Arial" panose="020B0604020202020204" pitchFamily="34" charset="0"/>
        <a:buChar char="•"/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1pPr>
      <a:lvl2pPr marL="287990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2pPr>
      <a:lvl3pPr marL="57598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3pPr>
      <a:lvl4pPr marL="86397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4pPr>
      <a:lvl5pPr marL="115196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5pPr>
      <a:lvl6pPr marL="1439951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6pPr>
      <a:lvl7pPr marL="172794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7pPr>
      <a:lvl8pPr marL="201593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8pPr>
      <a:lvl9pPr marL="2303922" algn="l" defTabSz="575981" rtl="0" eaLnBrk="1" latinLnBrk="0" hangingPunct="1">
        <a:defRPr sz="113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875" userDrawn="1">
          <p15:clr>
            <a:srgbClr val="F26B43"/>
          </p15:clr>
        </p15:guide>
        <p15:guide id="2" pos="181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字版面配置區 1"/>
          <p:cNvSpPr>
            <a:spLocks noGrp="1"/>
          </p:cNvSpPr>
          <p:nvPr>
            <p:ph type="body" sz="quarter" idx="21"/>
          </p:nvPr>
        </p:nvSpPr>
        <p:spPr>
          <a:xfrm>
            <a:off x="594791" y="2322450"/>
            <a:ext cx="5007377" cy="2169602"/>
          </a:xfrm>
        </p:spPr>
        <p:txBody>
          <a:bodyPr/>
          <a:lstStyle/>
          <a:p>
            <a:r>
              <a:rPr lang="en-US" altLang="zh-TW" dirty="0">
                <a:solidFill>
                  <a:schemeClr val="bg1"/>
                </a:solidFill>
              </a:rPr>
              <a:t>Place the </a:t>
            </a:r>
            <a:br>
              <a:rPr lang="en-US" altLang="zh-TW" dirty="0">
                <a:solidFill>
                  <a:schemeClr val="bg1"/>
                </a:solidFill>
              </a:rPr>
            </a:br>
            <a:r>
              <a:rPr lang="en-US" altLang="zh-TW" dirty="0">
                <a:solidFill>
                  <a:schemeClr val="bg1"/>
                </a:solidFill>
              </a:rPr>
              <a:t>Headline text here</a:t>
            </a:r>
            <a:endParaRPr lang="zh-TW" altLang="en-US" dirty="0">
              <a:solidFill>
                <a:schemeClr val="bg1"/>
              </a:solidFill>
            </a:endParaRPr>
          </a:p>
          <a:p>
            <a:endParaRPr lang="zh-HK" altLang="en-US" dirty="0"/>
          </a:p>
        </p:txBody>
      </p:sp>
      <p:sp>
        <p:nvSpPr>
          <p:cNvPr id="3" name="文字版面配置區 2"/>
          <p:cNvSpPr>
            <a:spLocks noGrp="1"/>
          </p:cNvSpPr>
          <p:nvPr>
            <p:ph type="body" sz="quarter" idx="22"/>
          </p:nvPr>
        </p:nvSpPr>
        <p:spPr>
          <a:xfrm>
            <a:off x="616610" y="4352659"/>
            <a:ext cx="4473723" cy="1002190"/>
          </a:xfrm>
        </p:spPr>
        <p:txBody>
          <a:bodyPr/>
          <a:lstStyle/>
          <a:p>
            <a:r>
              <a:rPr lang="en-US" altLang="zh-TW" dirty="0">
                <a:solidFill>
                  <a:schemeClr val="bg1"/>
                </a:solidFill>
              </a:rPr>
              <a:t>Insert sub-heading banner title here or event date</a:t>
            </a:r>
            <a:endParaRPr lang="zh-TW" altLang="en-US" dirty="0">
              <a:solidFill>
                <a:schemeClr val="bg1"/>
              </a:solidFill>
            </a:endParaRPr>
          </a:p>
          <a:p>
            <a:endParaRPr lang="zh-HK" altLang="en-US" dirty="0"/>
          </a:p>
        </p:txBody>
      </p:sp>
      <p:grpSp>
        <p:nvGrpSpPr>
          <p:cNvPr id="75" name="群組 73">
            <a:extLst>
              <a:ext uri="{FF2B5EF4-FFF2-40B4-BE49-F238E27FC236}">
                <a16:creationId xmlns:a16="http://schemas.microsoft.com/office/drawing/2014/main" id="{25027F7A-6F4D-80CA-0271-E27577DF0DF5}"/>
              </a:ext>
            </a:extLst>
          </p:cNvPr>
          <p:cNvGrpSpPr/>
          <p:nvPr/>
        </p:nvGrpSpPr>
        <p:grpSpPr>
          <a:xfrm>
            <a:off x="3272093" y="811855"/>
            <a:ext cx="2082323" cy="674045"/>
            <a:chOff x="11328214" y="783089"/>
            <a:chExt cx="3147018" cy="1018686"/>
          </a:xfrm>
        </p:grpSpPr>
        <p:grpSp>
          <p:nvGrpSpPr>
            <p:cNvPr id="76" name="群組 72">
              <a:extLst>
                <a:ext uri="{FF2B5EF4-FFF2-40B4-BE49-F238E27FC236}">
                  <a16:creationId xmlns:a16="http://schemas.microsoft.com/office/drawing/2014/main" id="{9757549D-1743-A579-CE5C-0197F471A0A8}"/>
                </a:ext>
              </a:extLst>
            </p:cNvPr>
            <p:cNvGrpSpPr/>
            <p:nvPr/>
          </p:nvGrpSpPr>
          <p:grpSpPr>
            <a:xfrm>
              <a:off x="11328214" y="783089"/>
              <a:ext cx="641465" cy="1006009"/>
              <a:chOff x="11328214" y="783089"/>
              <a:chExt cx="641465" cy="1006009"/>
            </a:xfrm>
          </p:grpSpPr>
          <p:sp>
            <p:nvSpPr>
              <p:cNvPr id="131" name="Freeform 50">
                <a:extLst>
                  <a:ext uri="{FF2B5EF4-FFF2-40B4-BE49-F238E27FC236}">
                    <a16:creationId xmlns:a16="http://schemas.microsoft.com/office/drawing/2014/main" id="{DC296A34-9EA9-27C8-77A1-0879E0D2975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70762" y="1217386"/>
                <a:ext cx="355531" cy="571712"/>
              </a:xfrm>
              <a:custGeom>
                <a:avLst/>
                <a:gdLst>
                  <a:gd name="T0" fmla="*/ 979 w 979"/>
                  <a:gd name="T1" fmla="*/ 1556 h 1556"/>
                  <a:gd name="T2" fmla="*/ 659 w 979"/>
                  <a:gd name="T3" fmla="*/ 1022 h 1556"/>
                  <a:gd name="T4" fmla="*/ 649 w 979"/>
                  <a:gd name="T5" fmla="*/ 990 h 1556"/>
                  <a:gd name="T6" fmla="*/ 649 w 979"/>
                  <a:gd name="T7" fmla="*/ 978 h 1556"/>
                  <a:gd name="T8" fmla="*/ 649 w 979"/>
                  <a:gd name="T9" fmla="*/ 950 h 1556"/>
                  <a:gd name="T10" fmla="*/ 649 w 979"/>
                  <a:gd name="T11" fmla="*/ 0 h 1556"/>
                  <a:gd name="T12" fmla="*/ 528 w 979"/>
                  <a:gd name="T13" fmla="*/ 0 h 1556"/>
                  <a:gd name="T14" fmla="*/ 528 w 979"/>
                  <a:gd name="T15" fmla="*/ 991 h 1556"/>
                  <a:gd name="T16" fmla="*/ 528 w 979"/>
                  <a:gd name="T17" fmla="*/ 1021 h 1556"/>
                  <a:gd name="T18" fmla="*/ 740 w 979"/>
                  <a:gd name="T19" fmla="*/ 1375 h 1556"/>
                  <a:gd name="T20" fmla="*/ 240 w 979"/>
                  <a:gd name="T21" fmla="*/ 1375 h 1556"/>
                  <a:gd name="T22" fmla="*/ 452 w 979"/>
                  <a:gd name="T23" fmla="*/ 1021 h 1556"/>
                  <a:gd name="T24" fmla="*/ 452 w 979"/>
                  <a:gd name="T25" fmla="*/ 991 h 1556"/>
                  <a:gd name="T26" fmla="*/ 452 w 979"/>
                  <a:gd name="T27" fmla="*/ 0 h 1556"/>
                  <a:gd name="T28" fmla="*/ 331 w 979"/>
                  <a:gd name="T29" fmla="*/ 0 h 1556"/>
                  <a:gd name="T30" fmla="*/ 331 w 979"/>
                  <a:gd name="T31" fmla="*/ 950 h 1556"/>
                  <a:gd name="T32" fmla="*/ 331 w 979"/>
                  <a:gd name="T33" fmla="*/ 978 h 1556"/>
                  <a:gd name="T34" fmla="*/ 331 w 979"/>
                  <a:gd name="T35" fmla="*/ 990 h 1556"/>
                  <a:gd name="T36" fmla="*/ 321 w 979"/>
                  <a:gd name="T37" fmla="*/ 1022 h 1556"/>
                  <a:gd name="T38" fmla="*/ 0 w 979"/>
                  <a:gd name="T39" fmla="*/ 1556 h 1556"/>
                  <a:gd name="T40" fmla="*/ 979 w 979"/>
                  <a:gd name="T41" fmla="*/ 1556 h 15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79" h="1556">
                    <a:moveTo>
                      <a:pt x="979" y="1556"/>
                    </a:moveTo>
                    <a:cubicBezTo>
                      <a:pt x="659" y="1022"/>
                      <a:pt x="659" y="1022"/>
                      <a:pt x="659" y="1022"/>
                    </a:cubicBezTo>
                    <a:cubicBezTo>
                      <a:pt x="659" y="1022"/>
                      <a:pt x="649" y="1010"/>
                      <a:pt x="649" y="990"/>
                    </a:cubicBezTo>
                    <a:cubicBezTo>
                      <a:pt x="649" y="978"/>
                      <a:pt x="649" y="978"/>
                      <a:pt x="649" y="978"/>
                    </a:cubicBezTo>
                    <a:cubicBezTo>
                      <a:pt x="649" y="950"/>
                      <a:pt x="649" y="950"/>
                      <a:pt x="649" y="950"/>
                    </a:cubicBezTo>
                    <a:cubicBezTo>
                      <a:pt x="649" y="0"/>
                      <a:pt x="649" y="0"/>
                      <a:pt x="649" y="0"/>
                    </a:cubicBezTo>
                    <a:cubicBezTo>
                      <a:pt x="528" y="0"/>
                      <a:pt x="528" y="0"/>
                      <a:pt x="528" y="0"/>
                    </a:cubicBezTo>
                    <a:cubicBezTo>
                      <a:pt x="528" y="991"/>
                      <a:pt x="528" y="991"/>
                      <a:pt x="528" y="991"/>
                    </a:cubicBezTo>
                    <a:cubicBezTo>
                      <a:pt x="528" y="1021"/>
                      <a:pt x="528" y="1021"/>
                      <a:pt x="528" y="1021"/>
                    </a:cubicBezTo>
                    <a:cubicBezTo>
                      <a:pt x="538" y="1031"/>
                      <a:pt x="740" y="1375"/>
                      <a:pt x="740" y="1375"/>
                    </a:cubicBezTo>
                    <a:cubicBezTo>
                      <a:pt x="240" y="1375"/>
                      <a:pt x="240" y="1375"/>
                      <a:pt x="240" y="1375"/>
                    </a:cubicBezTo>
                    <a:cubicBezTo>
                      <a:pt x="240" y="1375"/>
                      <a:pt x="441" y="1031"/>
                      <a:pt x="452" y="1021"/>
                    </a:cubicBezTo>
                    <a:cubicBezTo>
                      <a:pt x="452" y="991"/>
                      <a:pt x="452" y="991"/>
                      <a:pt x="452" y="991"/>
                    </a:cubicBezTo>
                    <a:cubicBezTo>
                      <a:pt x="452" y="0"/>
                      <a:pt x="452" y="0"/>
                      <a:pt x="452" y="0"/>
                    </a:cubicBezTo>
                    <a:cubicBezTo>
                      <a:pt x="331" y="0"/>
                      <a:pt x="331" y="0"/>
                      <a:pt x="331" y="0"/>
                    </a:cubicBezTo>
                    <a:cubicBezTo>
                      <a:pt x="331" y="950"/>
                      <a:pt x="331" y="950"/>
                      <a:pt x="331" y="950"/>
                    </a:cubicBezTo>
                    <a:cubicBezTo>
                      <a:pt x="331" y="978"/>
                      <a:pt x="331" y="978"/>
                      <a:pt x="331" y="978"/>
                    </a:cubicBezTo>
                    <a:cubicBezTo>
                      <a:pt x="331" y="990"/>
                      <a:pt x="331" y="990"/>
                      <a:pt x="331" y="990"/>
                    </a:cubicBezTo>
                    <a:cubicBezTo>
                      <a:pt x="331" y="1010"/>
                      <a:pt x="321" y="1022"/>
                      <a:pt x="321" y="1022"/>
                    </a:cubicBezTo>
                    <a:cubicBezTo>
                      <a:pt x="0" y="1556"/>
                      <a:pt x="0" y="1556"/>
                      <a:pt x="0" y="1556"/>
                    </a:cubicBezTo>
                    <a:lnTo>
                      <a:pt x="979" y="155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2" name="Freeform 51">
                <a:extLst>
                  <a:ext uri="{FF2B5EF4-FFF2-40B4-BE49-F238E27FC236}">
                    <a16:creationId xmlns:a16="http://schemas.microsoft.com/office/drawing/2014/main" id="{77817A27-A75C-460E-8EBD-ABA1F01C68A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87532" y="783089"/>
                <a:ext cx="324506" cy="179826"/>
              </a:xfrm>
              <a:custGeom>
                <a:avLst/>
                <a:gdLst>
                  <a:gd name="T0" fmla="*/ 834 w 894"/>
                  <a:gd name="T1" fmla="*/ 490 h 490"/>
                  <a:gd name="T2" fmla="*/ 679 w 894"/>
                  <a:gd name="T3" fmla="*/ 77 h 490"/>
                  <a:gd name="T4" fmla="*/ 430 w 894"/>
                  <a:gd name="T5" fmla="*/ 0 h 490"/>
                  <a:gd name="T6" fmla="*/ 198 w 894"/>
                  <a:gd name="T7" fmla="*/ 77 h 490"/>
                  <a:gd name="T8" fmla="*/ 51 w 894"/>
                  <a:gd name="T9" fmla="*/ 490 h 490"/>
                  <a:gd name="T10" fmla="*/ 834 w 894"/>
                  <a:gd name="T11" fmla="*/ 490 h 4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894" h="490">
                    <a:moveTo>
                      <a:pt x="834" y="490"/>
                    </a:moveTo>
                    <a:cubicBezTo>
                      <a:pt x="834" y="490"/>
                      <a:pt x="894" y="241"/>
                      <a:pt x="679" y="77"/>
                    </a:cubicBezTo>
                    <a:cubicBezTo>
                      <a:pt x="679" y="77"/>
                      <a:pt x="593" y="0"/>
                      <a:pt x="430" y="0"/>
                    </a:cubicBezTo>
                    <a:cubicBezTo>
                      <a:pt x="284" y="0"/>
                      <a:pt x="198" y="77"/>
                      <a:pt x="198" y="77"/>
                    </a:cubicBezTo>
                    <a:cubicBezTo>
                      <a:pt x="0" y="215"/>
                      <a:pt x="51" y="490"/>
                      <a:pt x="51" y="490"/>
                    </a:cubicBezTo>
                    <a:lnTo>
                      <a:pt x="834" y="49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3" name="Freeform 52">
                <a:extLst>
                  <a:ext uri="{FF2B5EF4-FFF2-40B4-BE49-F238E27FC236}">
                    <a16:creationId xmlns:a16="http://schemas.microsoft.com/office/drawing/2014/main" id="{5464211D-7DA7-F641-C1FC-834EF21C571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09333" y="972246"/>
                <a:ext cx="278387" cy="16117"/>
              </a:xfrm>
              <a:custGeom>
                <a:avLst/>
                <a:gdLst>
                  <a:gd name="T0" fmla="*/ 14 w 765"/>
                  <a:gd name="T1" fmla="*/ 43 h 43"/>
                  <a:gd name="T2" fmla="*/ 750 w 765"/>
                  <a:gd name="T3" fmla="*/ 43 h 43"/>
                  <a:gd name="T4" fmla="*/ 765 w 765"/>
                  <a:gd name="T5" fmla="*/ 0 h 43"/>
                  <a:gd name="T6" fmla="*/ 0 w 765"/>
                  <a:gd name="T7" fmla="*/ 0 h 43"/>
                  <a:gd name="T8" fmla="*/ 14 w 765"/>
                  <a:gd name="T9" fmla="*/ 43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65" h="43">
                    <a:moveTo>
                      <a:pt x="14" y="43"/>
                    </a:moveTo>
                    <a:cubicBezTo>
                      <a:pt x="750" y="43"/>
                      <a:pt x="750" y="43"/>
                      <a:pt x="750" y="43"/>
                    </a:cubicBezTo>
                    <a:cubicBezTo>
                      <a:pt x="756" y="29"/>
                      <a:pt x="761" y="15"/>
                      <a:pt x="765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4" y="15"/>
                      <a:pt x="9" y="29"/>
                      <a:pt x="14" y="4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4" name="Freeform 53">
                <a:extLst>
                  <a:ext uri="{FF2B5EF4-FFF2-40B4-BE49-F238E27FC236}">
                    <a16:creationId xmlns:a16="http://schemas.microsoft.com/office/drawing/2014/main" id="{FD7ACA38-CBDD-9D78-57AB-556B40B3556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19396" y="997693"/>
                <a:ext cx="258263" cy="15268"/>
              </a:xfrm>
              <a:custGeom>
                <a:avLst/>
                <a:gdLst>
                  <a:gd name="T0" fmla="*/ 713 w 713"/>
                  <a:gd name="T1" fmla="*/ 0 h 43"/>
                  <a:gd name="T2" fmla="*/ 0 w 713"/>
                  <a:gd name="T3" fmla="*/ 0 h 43"/>
                  <a:gd name="T4" fmla="*/ 25 w 713"/>
                  <a:gd name="T5" fmla="*/ 43 h 43"/>
                  <a:gd name="T6" fmla="*/ 688 w 713"/>
                  <a:gd name="T7" fmla="*/ 43 h 43"/>
                  <a:gd name="T8" fmla="*/ 713 w 713"/>
                  <a:gd name="T9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13" h="43">
                    <a:moveTo>
                      <a:pt x="71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7" y="15"/>
                      <a:pt x="16" y="29"/>
                      <a:pt x="25" y="43"/>
                    </a:cubicBezTo>
                    <a:cubicBezTo>
                      <a:pt x="688" y="43"/>
                      <a:pt x="688" y="43"/>
                      <a:pt x="688" y="43"/>
                    </a:cubicBezTo>
                    <a:cubicBezTo>
                      <a:pt x="697" y="29"/>
                      <a:pt x="705" y="15"/>
                      <a:pt x="713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5" name="Freeform 54">
                <a:extLst>
                  <a:ext uri="{FF2B5EF4-FFF2-40B4-BE49-F238E27FC236}">
                    <a16:creationId xmlns:a16="http://schemas.microsoft.com/office/drawing/2014/main" id="{F9EF4F51-CEA2-D032-9F4A-89C9678D6BCF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34489" y="1023140"/>
                <a:ext cx="228076" cy="11875"/>
              </a:xfrm>
              <a:custGeom>
                <a:avLst/>
                <a:gdLst>
                  <a:gd name="T0" fmla="*/ 30 w 627"/>
                  <a:gd name="T1" fmla="*/ 34 h 34"/>
                  <a:gd name="T2" fmla="*/ 597 w 627"/>
                  <a:gd name="T3" fmla="*/ 34 h 34"/>
                  <a:gd name="T4" fmla="*/ 627 w 627"/>
                  <a:gd name="T5" fmla="*/ 0 h 34"/>
                  <a:gd name="T6" fmla="*/ 0 w 627"/>
                  <a:gd name="T7" fmla="*/ 0 h 34"/>
                  <a:gd name="T8" fmla="*/ 30 w 627"/>
                  <a:gd name="T9" fmla="*/ 34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27" h="34">
                    <a:moveTo>
                      <a:pt x="30" y="34"/>
                    </a:moveTo>
                    <a:cubicBezTo>
                      <a:pt x="597" y="34"/>
                      <a:pt x="597" y="34"/>
                      <a:pt x="597" y="34"/>
                    </a:cubicBezTo>
                    <a:cubicBezTo>
                      <a:pt x="608" y="23"/>
                      <a:pt x="618" y="12"/>
                      <a:pt x="627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9" y="12"/>
                      <a:pt x="19" y="23"/>
                      <a:pt x="30" y="3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6" name="Freeform 55">
                <a:extLst>
                  <a:ext uri="{FF2B5EF4-FFF2-40B4-BE49-F238E27FC236}">
                    <a16:creationId xmlns:a16="http://schemas.microsoft.com/office/drawing/2014/main" id="{01BD157D-E62B-94A9-6E8D-6AF2FB42B86D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55452" y="1045194"/>
                <a:ext cx="186151" cy="9331"/>
              </a:xfrm>
              <a:custGeom>
                <a:avLst/>
                <a:gdLst>
                  <a:gd name="T0" fmla="*/ 33 w 511"/>
                  <a:gd name="T1" fmla="*/ 26 h 26"/>
                  <a:gd name="T2" fmla="*/ 478 w 511"/>
                  <a:gd name="T3" fmla="*/ 26 h 26"/>
                  <a:gd name="T4" fmla="*/ 511 w 511"/>
                  <a:gd name="T5" fmla="*/ 0 h 26"/>
                  <a:gd name="T6" fmla="*/ 0 w 511"/>
                  <a:gd name="T7" fmla="*/ 0 h 26"/>
                  <a:gd name="T8" fmla="*/ 33 w 511"/>
                  <a:gd name="T9" fmla="*/ 26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11" h="26">
                    <a:moveTo>
                      <a:pt x="33" y="26"/>
                    </a:moveTo>
                    <a:cubicBezTo>
                      <a:pt x="478" y="26"/>
                      <a:pt x="478" y="26"/>
                      <a:pt x="478" y="26"/>
                    </a:cubicBezTo>
                    <a:cubicBezTo>
                      <a:pt x="489" y="18"/>
                      <a:pt x="501" y="9"/>
                      <a:pt x="511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0" y="9"/>
                      <a:pt x="22" y="18"/>
                      <a:pt x="33" y="2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7" name="Freeform 56">
                <a:extLst>
                  <a:ext uri="{FF2B5EF4-FFF2-40B4-BE49-F238E27FC236}">
                    <a16:creationId xmlns:a16="http://schemas.microsoft.com/office/drawing/2014/main" id="{39F1E8D3-C91F-3763-B5FA-1AC76BE3924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590670" y="1067249"/>
                <a:ext cx="116554" cy="12724"/>
              </a:xfrm>
              <a:custGeom>
                <a:avLst/>
                <a:gdLst>
                  <a:gd name="T0" fmla="*/ 0 w 321"/>
                  <a:gd name="T1" fmla="*/ 0 h 35"/>
                  <a:gd name="T2" fmla="*/ 160 w 321"/>
                  <a:gd name="T3" fmla="*/ 35 h 35"/>
                  <a:gd name="T4" fmla="*/ 321 w 321"/>
                  <a:gd name="T5" fmla="*/ 0 h 35"/>
                  <a:gd name="T6" fmla="*/ 0 w 321"/>
                  <a:gd name="T7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21" h="35">
                    <a:moveTo>
                      <a:pt x="0" y="0"/>
                    </a:moveTo>
                    <a:cubicBezTo>
                      <a:pt x="49" y="22"/>
                      <a:pt x="103" y="35"/>
                      <a:pt x="160" y="35"/>
                    </a:cubicBezTo>
                    <a:cubicBezTo>
                      <a:pt x="218" y="35"/>
                      <a:pt x="272" y="22"/>
                      <a:pt x="321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8" name="Freeform 57">
                <a:extLst>
                  <a:ext uri="{FF2B5EF4-FFF2-40B4-BE49-F238E27FC236}">
                    <a16:creationId xmlns:a16="http://schemas.microsoft.com/office/drawing/2014/main" id="{9F22ADC0-E16F-5152-AB89-46306003B29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28214" y="1086758"/>
                <a:ext cx="641465" cy="111967"/>
              </a:xfrm>
              <a:custGeom>
                <a:avLst/>
                <a:gdLst>
                  <a:gd name="T0" fmla="*/ 1647 w 1767"/>
                  <a:gd name="T1" fmla="*/ 0 h 304"/>
                  <a:gd name="T2" fmla="*/ 1044 w 1767"/>
                  <a:gd name="T3" fmla="*/ 0 h 304"/>
                  <a:gd name="T4" fmla="*/ 944 w 1767"/>
                  <a:gd name="T5" fmla="*/ 30 h 304"/>
                  <a:gd name="T6" fmla="*/ 884 w 1767"/>
                  <a:gd name="T7" fmla="*/ 111 h 304"/>
                  <a:gd name="T8" fmla="*/ 884 w 1767"/>
                  <a:gd name="T9" fmla="*/ 111 h 304"/>
                  <a:gd name="T10" fmla="*/ 824 w 1767"/>
                  <a:gd name="T11" fmla="*/ 30 h 304"/>
                  <a:gd name="T12" fmla="*/ 723 w 1767"/>
                  <a:gd name="T13" fmla="*/ 0 h 304"/>
                  <a:gd name="T14" fmla="*/ 121 w 1767"/>
                  <a:gd name="T15" fmla="*/ 0 h 304"/>
                  <a:gd name="T16" fmla="*/ 0 w 1767"/>
                  <a:gd name="T17" fmla="*/ 193 h 304"/>
                  <a:gd name="T18" fmla="*/ 552 w 1767"/>
                  <a:gd name="T19" fmla="*/ 193 h 304"/>
                  <a:gd name="T20" fmla="*/ 579 w 1767"/>
                  <a:gd name="T21" fmla="*/ 194 h 304"/>
                  <a:gd name="T22" fmla="*/ 653 w 1767"/>
                  <a:gd name="T23" fmla="*/ 227 h 304"/>
                  <a:gd name="T24" fmla="*/ 715 w 1767"/>
                  <a:gd name="T25" fmla="*/ 282 h 304"/>
                  <a:gd name="T26" fmla="*/ 733 w 1767"/>
                  <a:gd name="T27" fmla="*/ 304 h 304"/>
                  <a:gd name="T28" fmla="*/ 869 w 1767"/>
                  <a:gd name="T29" fmla="*/ 304 h 304"/>
                  <a:gd name="T30" fmla="*/ 884 w 1767"/>
                  <a:gd name="T31" fmla="*/ 304 h 304"/>
                  <a:gd name="T32" fmla="*/ 884 w 1767"/>
                  <a:gd name="T33" fmla="*/ 304 h 304"/>
                  <a:gd name="T34" fmla="*/ 931 w 1767"/>
                  <a:gd name="T35" fmla="*/ 304 h 304"/>
                  <a:gd name="T36" fmla="*/ 1034 w 1767"/>
                  <a:gd name="T37" fmla="*/ 304 h 304"/>
                  <a:gd name="T38" fmla="*/ 1052 w 1767"/>
                  <a:gd name="T39" fmla="*/ 282 h 304"/>
                  <a:gd name="T40" fmla="*/ 1115 w 1767"/>
                  <a:gd name="T41" fmla="*/ 227 h 304"/>
                  <a:gd name="T42" fmla="*/ 1189 w 1767"/>
                  <a:gd name="T43" fmla="*/ 194 h 304"/>
                  <a:gd name="T44" fmla="*/ 1216 w 1767"/>
                  <a:gd name="T45" fmla="*/ 193 h 304"/>
                  <a:gd name="T46" fmla="*/ 1767 w 1767"/>
                  <a:gd name="T47" fmla="*/ 193 h 304"/>
                  <a:gd name="T48" fmla="*/ 1647 w 1767"/>
                  <a:gd name="T49" fmla="*/ 0 h 3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767" h="304">
                    <a:moveTo>
                      <a:pt x="1647" y="0"/>
                    </a:moveTo>
                    <a:cubicBezTo>
                      <a:pt x="1044" y="0"/>
                      <a:pt x="1044" y="0"/>
                      <a:pt x="1044" y="0"/>
                    </a:cubicBezTo>
                    <a:cubicBezTo>
                      <a:pt x="1044" y="0"/>
                      <a:pt x="989" y="0"/>
                      <a:pt x="944" y="30"/>
                    </a:cubicBezTo>
                    <a:cubicBezTo>
                      <a:pt x="910" y="54"/>
                      <a:pt x="885" y="109"/>
                      <a:pt x="884" y="111"/>
                    </a:cubicBezTo>
                    <a:cubicBezTo>
                      <a:pt x="884" y="111"/>
                      <a:pt x="884" y="111"/>
                      <a:pt x="884" y="111"/>
                    </a:cubicBezTo>
                    <a:cubicBezTo>
                      <a:pt x="883" y="109"/>
                      <a:pt x="858" y="54"/>
                      <a:pt x="824" y="30"/>
                    </a:cubicBezTo>
                    <a:cubicBezTo>
                      <a:pt x="779" y="0"/>
                      <a:pt x="723" y="0"/>
                      <a:pt x="723" y="0"/>
                    </a:cubicBezTo>
                    <a:cubicBezTo>
                      <a:pt x="121" y="0"/>
                      <a:pt x="121" y="0"/>
                      <a:pt x="121" y="0"/>
                    </a:cubicBezTo>
                    <a:cubicBezTo>
                      <a:pt x="0" y="193"/>
                      <a:pt x="0" y="193"/>
                      <a:pt x="0" y="193"/>
                    </a:cubicBezTo>
                    <a:cubicBezTo>
                      <a:pt x="552" y="193"/>
                      <a:pt x="552" y="193"/>
                      <a:pt x="552" y="193"/>
                    </a:cubicBezTo>
                    <a:cubicBezTo>
                      <a:pt x="552" y="193"/>
                      <a:pt x="569" y="193"/>
                      <a:pt x="579" y="194"/>
                    </a:cubicBezTo>
                    <a:cubicBezTo>
                      <a:pt x="595" y="197"/>
                      <a:pt x="623" y="206"/>
                      <a:pt x="653" y="227"/>
                    </a:cubicBezTo>
                    <a:cubicBezTo>
                      <a:pt x="694" y="257"/>
                      <a:pt x="705" y="272"/>
                      <a:pt x="715" y="282"/>
                    </a:cubicBezTo>
                    <a:cubicBezTo>
                      <a:pt x="720" y="287"/>
                      <a:pt x="733" y="304"/>
                      <a:pt x="733" y="304"/>
                    </a:cubicBezTo>
                    <a:cubicBezTo>
                      <a:pt x="869" y="304"/>
                      <a:pt x="869" y="304"/>
                      <a:pt x="869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884" y="304"/>
                      <a:pt x="884" y="304"/>
                      <a:pt x="884" y="304"/>
                    </a:cubicBezTo>
                    <a:cubicBezTo>
                      <a:pt x="931" y="304"/>
                      <a:pt x="931" y="304"/>
                      <a:pt x="931" y="304"/>
                    </a:cubicBezTo>
                    <a:cubicBezTo>
                      <a:pt x="1034" y="304"/>
                      <a:pt x="1034" y="304"/>
                      <a:pt x="1034" y="304"/>
                    </a:cubicBezTo>
                    <a:cubicBezTo>
                      <a:pt x="1034" y="304"/>
                      <a:pt x="1047" y="287"/>
                      <a:pt x="1052" y="282"/>
                    </a:cubicBezTo>
                    <a:cubicBezTo>
                      <a:pt x="1062" y="272"/>
                      <a:pt x="1074" y="257"/>
                      <a:pt x="1115" y="227"/>
                    </a:cubicBezTo>
                    <a:cubicBezTo>
                      <a:pt x="1144" y="206"/>
                      <a:pt x="1173" y="197"/>
                      <a:pt x="1189" y="194"/>
                    </a:cubicBezTo>
                    <a:cubicBezTo>
                      <a:pt x="1199" y="193"/>
                      <a:pt x="1216" y="193"/>
                      <a:pt x="1216" y="193"/>
                    </a:cubicBezTo>
                    <a:cubicBezTo>
                      <a:pt x="1767" y="193"/>
                      <a:pt x="1767" y="193"/>
                      <a:pt x="1767" y="193"/>
                    </a:cubicBezTo>
                    <a:lnTo>
                      <a:pt x="1647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39" name="Freeform 58">
                <a:extLst>
                  <a:ext uri="{FF2B5EF4-FFF2-40B4-BE49-F238E27FC236}">
                    <a16:creationId xmlns:a16="http://schemas.microsoft.com/office/drawing/2014/main" id="{A2E832E4-0745-6F6C-257F-118CC0647E24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350016" y="1179216"/>
                <a:ext cx="153449" cy="534389"/>
              </a:xfrm>
              <a:custGeom>
                <a:avLst/>
                <a:gdLst>
                  <a:gd name="T0" fmla="*/ 0 w 422"/>
                  <a:gd name="T1" fmla="*/ 0 h 1456"/>
                  <a:gd name="T2" fmla="*/ 0 w 422"/>
                  <a:gd name="T3" fmla="*/ 904 h 1456"/>
                  <a:gd name="T4" fmla="*/ 0 w 422"/>
                  <a:gd name="T5" fmla="*/ 916 h 1456"/>
                  <a:gd name="T6" fmla="*/ 1 w 422"/>
                  <a:gd name="T7" fmla="*/ 943 h 1456"/>
                  <a:gd name="T8" fmla="*/ 98 w 422"/>
                  <a:gd name="T9" fmla="*/ 1206 h 1456"/>
                  <a:gd name="T10" fmla="*/ 347 w 422"/>
                  <a:gd name="T11" fmla="*/ 1456 h 1456"/>
                  <a:gd name="T12" fmla="*/ 422 w 422"/>
                  <a:gd name="T13" fmla="*/ 1336 h 1456"/>
                  <a:gd name="T14" fmla="*/ 238 w 422"/>
                  <a:gd name="T15" fmla="*/ 1156 h 1456"/>
                  <a:gd name="T16" fmla="*/ 194 w 422"/>
                  <a:gd name="T17" fmla="*/ 1084 h 1456"/>
                  <a:gd name="T18" fmla="*/ 169 w 422"/>
                  <a:gd name="T19" fmla="*/ 1025 h 1456"/>
                  <a:gd name="T20" fmla="*/ 157 w 422"/>
                  <a:gd name="T21" fmla="*/ 987 h 1456"/>
                  <a:gd name="T22" fmla="*/ 150 w 422"/>
                  <a:gd name="T23" fmla="*/ 941 h 1456"/>
                  <a:gd name="T24" fmla="*/ 149 w 422"/>
                  <a:gd name="T25" fmla="*/ 913 h 1456"/>
                  <a:gd name="T26" fmla="*/ 149 w 422"/>
                  <a:gd name="T27" fmla="*/ 909 h 1456"/>
                  <a:gd name="T28" fmla="*/ 149 w 422"/>
                  <a:gd name="T29" fmla="*/ 0 h 1456"/>
                  <a:gd name="T30" fmla="*/ 0 w 422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2" h="1456">
                    <a:moveTo>
                      <a:pt x="0" y="0"/>
                    </a:moveTo>
                    <a:cubicBezTo>
                      <a:pt x="0" y="904"/>
                      <a:pt x="0" y="904"/>
                      <a:pt x="0" y="904"/>
                    </a:cubicBezTo>
                    <a:cubicBezTo>
                      <a:pt x="0" y="904"/>
                      <a:pt x="0" y="913"/>
                      <a:pt x="0" y="916"/>
                    </a:cubicBezTo>
                    <a:cubicBezTo>
                      <a:pt x="0" y="926"/>
                      <a:pt x="1" y="935"/>
                      <a:pt x="1" y="943"/>
                    </a:cubicBezTo>
                    <a:cubicBezTo>
                      <a:pt x="11" y="1040"/>
                      <a:pt x="42" y="1111"/>
                      <a:pt x="98" y="1206"/>
                    </a:cubicBezTo>
                    <a:cubicBezTo>
                      <a:pt x="186" y="1353"/>
                      <a:pt x="347" y="1456"/>
                      <a:pt x="347" y="1456"/>
                    </a:cubicBezTo>
                    <a:cubicBezTo>
                      <a:pt x="422" y="1336"/>
                      <a:pt x="422" y="1336"/>
                      <a:pt x="422" y="1336"/>
                    </a:cubicBezTo>
                    <a:cubicBezTo>
                      <a:pt x="422" y="1336"/>
                      <a:pt x="320" y="1281"/>
                      <a:pt x="238" y="1156"/>
                    </a:cubicBezTo>
                    <a:cubicBezTo>
                      <a:pt x="221" y="1130"/>
                      <a:pt x="205" y="1107"/>
                      <a:pt x="194" y="1084"/>
                    </a:cubicBezTo>
                    <a:cubicBezTo>
                      <a:pt x="183" y="1062"/>
                      <a:pt x="175" y="1044"/>
                      <a:pt x="169" y="1025"/>
                    </a:cubicBezTo>
                    <a:cubicBezTo>
                      <a:pt x="164" y="1011"/>
                      <a:pt x="160" y="998"/>
                      <a:pt x="157" y="987"/>
                    </a:cubicBezTo>
                    <a:cubicBezTo>
                      <a:pt x="153" y="970"/>
                      <a:pt x="151" y="957"/>
                      <a:pt x="150" y="941"/>
                    </a:cubicBezTo>
                    <a:cubicBezTo>
                      <a:pt x="150" y="936"/>
                      <a:pt x="149" y="913"/>
                      <a:pt x="149" y="913"/>
                    </a:cubicBezTo>
                    <a:cubicBezTo>
                      <a:pt x="149" y="909"/>
                      <a:pt x="149" y="909"/>
                      <a:pt x="149" y="909"/>
                    </a:cubicBezTo>
                    <a:cubicBezTo>
                      <a:pt x="149" y="0"/>
                      <a:pt x="149" y="0"/>
                      <a:pt x="149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40" name="Freeform 59">
                <a:extLst>
                  <a:ext uri="{FF2B5EF4-FFF2-40B4-BE49-F238E27FC236}">
                    <a16:creationId xmlns:a16="http://schemas.microsoft.com/office/drawing/2014/main" id="{EB526329-0CD8-4E80-4F77-DE8837B132A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433029" y="1179216"/>
                <a:ext cx="113200" cy="463137"/>
              </a:xfrm>
              <a:custGeom>
                <a:avLst/>
                <a:gdLst>
                  <a:gd name="T0" fmla="*/ 0 w 312"/>
                  <a:gd name="T1" fmla="*/ 0 h 1262"/>
                  <a:gd name="T2" fmla="*/ 0 w 312"/>
                  <a:gd name="T3" fmla="*/ 913 h 1262"/>
                  <a:gd name="T4" fmla="*/ 1 w 312"/>
                  <a:gd name="T5" fmla="*/ 920 h 1262"/>
                  <a:gd name="T6" fmla="*/ 2 w 312"/>
                  <a:gd name="T7" fmla="*/ 937 h 1262"/>
                  <a:gd name="T8" fmla="*/ 4 w 312"/>
                  <a:gd name="T9" fmla="*/ 946 h 1262"/>
                  <a:gd name="T10" fmla="*/ 16 w 312"/>
                  <a:gd name="T11" fmla="*/ 992 h 1262"/>
                  <a:gd name="T12" fmla="*/ 71 w 312"/>
                  <a:gd name="T13" fmla="*/ 1102 h 1262"/>
                  <a:gd name="T14" fmla="*/ 237 w 312"/>
                  <a:gd name="T15" fmla="*/ 1262 h 1262"/>
                  <a:gd name="T16" fmla="*/ 312 w 312"/>
                  <a:gd name="T17" fmla="*/ 1144 h 1262"/>
                  <a:gd name="T18" fmla="*/ 257 w 312"/>
                  <a:gd name="T19" fmla="*/ 1101 h 1262"/>
                  <a:gd name="T20" fmla="*/ 192 w 312"/>
                  <a:gd name="T21" fmla="*/ 1026 h 1262"/>
                  <a:gd name="T22" fmla="*/ 153 w 312"/>
                  <a:gd name="T23" fmla="*/ 940 h 1262"/>
                  <a:gd name="T24" fmla="*/ 145 w 312"/>
                  <a:gd name="T25" fmla="*/ 894 h 1262"/>
                  <a:gd name="T26" fmla="*/ 145 w 312"/>
                  <a:gd name="T27" fmla="*/ 881 h 1262"/>
                  <a:gd name="T28" fmla="*/ 145 w 312"/>
                  <a:gd name="T29" fmla="*/ 0 h 1262"/>
                  <a:gd name="T30" fmla="*/ 0 w 312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2" h="1262">
                    <a:moveTo>
                      <a:pt x="0" y="0"/>
                    </a:moveTo>
                    <a:cubicBezTo>
                      <a:pt x="0" y="913"/>
                      <a:pt x="0" y="913"/>
                      <a:pt x="0" y="913"/>
                    </a:cubicBezTo>
                    <a:cubicBezTo>
                      <a:pt x="0" y="913"/>
                      <a:pt x="1" y="917"/>
                      <a:pt x="1" y="920"/>
                    </a:cubicBezTo>
                    <a:cubicBezTo>
                      <a:pt x="1" y="925"/>
                      <a:pt x="2" y="932"/>
                      <a:pt x="2" y="937"/>
                    </a:cubicBezTo>
                    <a:cubicBezTo>
                      <a:pt x="3" y="940"/>
                      <a:pt x="4" y="944"/>
                      <a:pt x="4" y="946"/>
                    </a:cubicBezTo>
                    <a:cubicBezTo>
                      <a:pt x="7" y="961"/>
                      <a:pt x="10" y="973"/>
                      <a:pt x="16" y="992"/>
                    </a:cubicBezTo>
                    <a:cubicBezTo>
                      <a:pt x="27" y="1023"/>
                      <a:pt x="45" y="1060"/>
                      <a:pt x="71" y="1102"/>
                    </a:cubicBezTo>
                    <a:cubicBezTo>
                      <a:pt x="139" y="1212"/>
                      <a:pt x="237" y="1262"/>
                      <a:pt x="237" y="1262"/>
                    </a:cubicBezTo>
                    <a:cubicBezTo>
                      <a:pt x="312" y="1144"/>
                      <a:pt x="312" y="1144"/>
                      <a:pt x="312" y="1144"/>
                    </a:cubicBezTo>
                    <a:cubicBezTo>
                      <a:pt x="312" y="1144"/>
                      <a:pt x="287" y="1130"/>
                      <a:pt x="257" y="1101"/>
                    </a:cubicBezTo>
                    <a:cubicBezTo>
                      <a:pt x="237" y="1082"/>
                      <a:pt x="213" y="1056"/>
                      <a:pt x="192" y="1026"/>
                    </a:cubicBezTo>
                    <a:cubicBezTo>
                      <a:pt x="172" y="995"/>
                      <a:pt x="160" y="963"/>
                      <a:pt x="153" y="940"/>
                    </a:cubicBezTo>
                    <a:cubicBezTo>
                      <a:pt x="147" y="920"/>
                      <a:pt x="146" y="904"/>
                      <a:pt x="145" y="894"/>
                    </a:cubicBezTo>
                    <a:cubicBezTo>
                      <a:pt x="145" y="885"/>
                      <a:pt x="145" y="881"/>
                      <a:pt x="145" y="881"/>
                    </a:cubicBezTo>
                    <a:cubicBezTo>
                      <a:pt x="145" y="0"/>
                      <a:pt x="145" y="0"/>
                      <a:pt x="145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41" name="Freeform 60">
                <a:extLst>
                  <a:ext uri="{FF2B5EF4-FFF2-40B4-BE49-F238E27FC236}">
                    <a16:creationId xmlns:a16="http://schemas.microsoft.com/office/drawing/2014/main" id="{1BA600DB-53AD-3189-6EF4-824FCCD4CA4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93591" y="1179216"/>
                <a:ext cx="154287" cy="534389"/>
              </a:xfrm>
              <a:custGeom>
                <a:avLst/>
                <a:gdLst>
                  <a:gd name="T0" fmla="*/ 423 w 423"/>
                  <a:gd name="T1" fmla="*/ 0 h 1456"/>
                  <a:gd name="T2" fmla="*/ 423 w 423"/>
                  <a:gd name="T3" fmla="*/ 904 h 1456"/>
                  <a:gd name="T4" fmla="*/ 423 w 423"/>
                  <a:gd name="T5" fmla="*/ 916 h 1456"/>
                  <a:gd name="T6" fmla="*/ 421 w 423"/>
                  <a:gd name="T7" fmla="*/ 943 h 1456"/>
                  <a:gd name="T8" fmla="*/ 325 w 423"/>
                  <a:gd name="T9" fmla="*/ 1206 h 1456"/>
                  <a:gd name="T10" fmla="*/ 76 w 423"/>
                  <a:gd name="T11" fmla="*/ 1456 h 1456"/>
                  <a:gd name="T12" fmla="*/ 0 w 423"/>
                  <a:gd name="T13" fmla="*/ 1336 h 1456"/>
                  <a:gd name="T14" fmla="*/ 185 w 423"/>
                  <a:gd name="T15" fmla="*/ 1156 h 1456"/>
                  <a:gd name="T16" fmla="*/ 229 w 423"/>
                  <a:gd name="T17" fmla="*/ 1084 h 1456"/>
                  <a:gd name="T18" fmla="*/ 254 w 423"/>
                  <a:gd name="T19" fmla="*/ 1025 h 1456"/>
                  <a:gd name="T20" fmla="*/ 265 w 423"/>
                  <a:gd name="T21" fmla="*/ 987 h 1456"/>
                  <a:gd name="T22" fmla="*/ 272 w 423"/>
                  <a:gd name="T23" fmla="*/ 941 h 1456"/>
                  <a:gd name="T24" fmla="*/ 273 w 423"/>
                  <a:gd name="T25" fmla="*/ 913 h 1456"/>
                  <a:gd name="T26" fmla="*/ 273 w 423"/>
                  <a:gd name="T27" fmla="*/ 909 h 1456"/>
                  <a:gd name="T28" fmla="*/ 273 w 423"/>
                  <a:gd name="T29" fmla="*/ 0 h 1456"/>
                  <a:gd name="T30" fmla="*/ 423 w 423"/>
                  <a:gd name="T31" fmla="*/ 0 h 14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23" h="1456">
                    <a:moveTo>
                      <a:pt x="423" y="0"/>
                    </a:moveTo>
                    <a:cubicBezTo>
                      <a:pt x="423" y="904"/>
                      <a:pt x="423" y="904"/>
                      <a:pt x="423" y="904"/>
                    </a:cubicBezTo>
                    <a:cubicBezTo>
                      <a:pt x="423" y="904"/>
                      <a:pt x="423" y="913"/>
                      <a:pt x="423" y="916"/>
                    </a:cubicBezTo>
                    <a:cubicBezTo>
                      <a:pt x="423" y="926"/>
                      <a:pt x="422" y="935"/>
                      <a:pt x="421" y="943"/>
                    </a:cubicBezTo>
                    <a:cubicBezTo>
                      <a:pt x="411" y="1040"/>
                      <a:pt x="381" y="1111"/>
                      <a:pt x="325" y="1206"/>
                    </a:cubicBezTo>
                    <a:cubicBezTo>
                      <a:pt x="236" y="1353"/>
                      <a:pt x="76" y="1456"/>
                      <a:pt x="76" y="1456"/>
                    </a:cubicBezTo>
                    <a:cubicBezTo>
                      <a:pt x="0" y="1336"/>
                      <a:pt x="0" y="1336"/>
                      <a:pt x="0" y="1336"/>
                    </a:cubicBezTo>
                    <a:cubicBezTo>
                      <a:pt x="0" y="1336"/>
                      <a:pt x="103" y="1281"/>
                      <a:pt x="185" y="1156"/>
                    </a:cubicBezTo>
                    <a:cubicBezTo>
                      <a:pt x="202" y="1130"/>
                      <a:pt x="218" y="1107"/>
                      <a:pt x="229" y="1084"/>
                    </a:cubicBezTo>
                    <a:cubicBezTo>
                      <a:pt x="240" y="1062"/>
                      <a:pt x="248" y="1044"/>
                      <a:pt x="254" y="1025"/>
                    </a:cubicBezTo>
                    <a:cubicBezTo>
                      <a:pt x="259" y="1011"/>
                      <a:pt x="263" y="998"/>
                      <a:pt x="265" y="987"/>
                    </a:cubicBezTo>
                    <a:cubicBezTo>
                      <a:pt x="270" y="970"/>
                      <a:pt x="271" y="957"/>
                      <a:pt x="272" y="941"/>
                    </a:cubicBezTo>
                    <a:cubicBezTo>
                      <a:pt x="273" y="936"/>
                      <a:pt x="273" y="913"/>
                      <a:pt x="273" y="913"/>
                    </a:cubicBezTo>
                    <a:cubicBezTo>
                      <a:pt x="273" y="909"/>
                      <a:pt x="273" y="909"/>
                      <a:pt x="273" y="909"/>
                    </a:cubicBezTo>
                    <a:cubicBezTo>
                      <a:pt x="273" y="0"/>
                      <a:pt x="273" y="0"/>
                      <a:pt x="273" y="0"/>
                    </a:cubicBezTo>
                    <a:lnTo>
                      <a:pt x="423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  <p:sp>
            <p:nvSpPr>
              <p:cNvPr id="142" name="Freeform 61">
                <a:extLst>
                  <a:ext uri="{FF2B5EF4-FFF2-40B4-BE49-F238E27FC236}">
                    <a16:creationId xmlns:a16="http://schemas.microsoft.com/office/drawing/2014/main" id="{F1EEA07C-187F-A30F-09CA-9E96AADB4EE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11750826" y="1179216"/>
                <a:ext cx="113200" cy="463137"/>
              </a:xfrm>
              <a:custGeom>
                <a:avLst/>
                <a:gdLst>
                  <a:gd name="T0" fmla="*/ 311 w 311"/>
                  <a:gd name="T1" fmla="*/ 0 h 1262"/>
                  <a:gd name="T2" fmla="*/ 311 w 311"/>
                  <a:gd name="T3" fmla="*/ 913 h 1262"/>
                  <a:gd name="T4" fmla="*/ 311 w 311"/>
                  <a:gd name="T5" fmla="*/ 920 h 1262"/>
                  <a:gd name="T6" fmla="*/ 309 w 311"/>
                  <a:gd name="T7" fmla="*/ 937 h 1262"/>
                  <a:gd name="T8" fmla="*/ 308 w 311"/>
                  <a:gd name="T9" fmla="*/ 946 h 1262"/>
                  <a:gd name="T10" fmla="*/ 295 w 311"/>
                  <a:gd name="T11" fmla="*/ 992 h 1262"/>
                  <a:gd name="T12" fmla="*/ 241 w 311"/>
                  <a:gd name="T13" fmla="*/ 1102 h 1262"/>
                  <a:gd name="T14" fmla="*/ 75 w 311"/>
                  <a:gd name="T15" fmla="*/ 1262 h 1262"/>
                  <a:gd name="T16" fmla="*/ 0 w 311"/>
                  <a:gd name="T17" fmla="*/ 1144 h 1262"/>
                  <a:gd name="T18" fmla="*/ 55 w 311"/>
                  <a:gd name="T19" fmla="*/ 1101 h 1262"/>
                  <a:gd name="T20" fmla="*/ 120 w 311"/>
                  <a:gd name="T21" fmla="*/ 1026 h 1262"/>
                  <a:gd name="T22" fmla="*/ 159 w 311"/>
                  <a:gd name="T23" fmla="*/ 940 h 1262"/>
                  <a:gd name="T24" fmla="*/ 166 w 311"/>
                  <a:gd name="T25" fmla="*/ 894 h 1262"/>
                  <a:gd name="T26" fmla="*/ 166 w 311"/>
                  <a:gd name="T27" fmla="*/ 881 h 1262"/>
                  <a:gd name="T28" fmla="*/ 166 w 311"/>
                  <a:gd name="T29" fmla="*/ 0 h 1262"/>
                  <a:gd name="T30" fmla="*/ 311 w 311"/>
                  <a:gd name="T31" fmla="*/ 0 h 12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311" h="1262">
                    <a:moveTo>
                      <a:pt x="311" y="0"/>
                    </a:moveTo>
                    <a:cubicBezTo>
                      <a:pt x="311" y="913"/>
                      <a:pt x="311" y="913"/>
                      <a:pt x="311" y="913"/>
                    </a:cubicBezTo>
                    <a:cubicBezTo>
                      <a:pt x="311" y="913"/>
                      <a:pt x="311" y="917"/>
                      <a:pt x="311" y="920"/>
                    </a:cubicBezTo>
                    <a:cubicBezTo>
                      <a:pt x="310" y="925"/>
                      <a:pt x="310" y="932"/>
                      <a:pt x="309" y="937"/>
                    </a:cubicBezTo>
                    <a:cubicBezTo>
                      <a:pt x="309" y="940"/>
                      <a:pt x="308" y="944"/>
                      <a:pt x="308" y="946"/>
                    </a:cubicBezTo>
                    <a:cubicBezTo>
                      <a:pt x="305" y="961"/>
                      <a:pt x="302" y="973"/>
                      <a:pt x="295" y="992"/>
                    </a:cubicBezTo>
                    <a:cubicBezTo>
                      <a:pt x="285" y="1023"/>
                      <a:pt x="267" y="1060"/>
                      <a:pt x="241" y="1102"/>
                    </a:cubicBezTo>
                    <a:cubicBezTo>
                      <a:pt x="173" y="1212"/>
                      <a:pt x="75" y="1262"/>
                      <a:pt x="75" y="1262"/>
                    </a:cubicBezTo>
                    <a:cubicBezTo>
                      <a:pt x="0" y="1144"/>
                      <a:pt x="0" y="1144"/>
                      <a:pt x="0" y="1144"/>
                    </a:cubicBezTo>
                    <a:cubicBezTo>
                      <a:pt x="0" y="1144"/>
                      <a:pt x="25" y="1130"/>
                      <a:pt x="55" y="1101"/>
                    </a:cubicBezTo>
                    <a:cubicBezTo>
                      <a:pt x="75" y="1082"/>
                      <a:pt x="99" y="1056"/>
                      <a:pt x="120" y="1026"/>
                    </a:cubicBezTo>
                    <a:cubicBezTo>
                      <a:pt x="140" y="995"/>
                      <a:pt x="152" y="963"/>
                      <a:pt x="159" y="940"/>
                    </a:cubicBezTo>
                    <a:cubicBezTo>
                      <a:pt x="165" y="920"/>
                      <a:pt x="166" y="904"/>
                      <a:pt x="166" y="894"/>
                    </a:cubicBezTo>
                    <a:cubicBezTo>
                      <a:pt x="167" y="885"/>
                      <a:pt x="166" y="881"/>
                      <a:pt x="166" y="881"/>
                    </a:cubicBezTo>
                    <a:cubicBezTo>
                      <a:pt x="166" y="0"/>
                      <a:pt x="166" y="0"/>
                      <a:pt x="166" y="0"/>
                    </a:cubicBezTo>
                    <a:lnTo>
                      <a:pt x="311" y="0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HK" altLang="en-US" sz="2095"/>
              </a:p>
            </p:txBody>
          </p:sp>
        </p:grpSp>
        <p:grpSp>
          <p:nvGrpSpPr>
            <p:cNvPr id="77" name="Group 182">
              <a:extLst>
                <a:ext uri="{FF2B5EF4-FFF2-40B4-BE49-F238E27FC236}">
                  <a16:creationId xmlns:a16="http://schemas.microsoft.com/office/drawing/2014/main" id="{13D22542-5F67-A85E-4FE0-3EFEF5630F5A}"/>
                </a:ext>
              </a:extLst>
            </p:cNvPr>
            <p:cNvGrpSpPr/>
            <p:nvPr/>
          </p:nvGrpSpPr>
          <p:grpSpPr>
            <a:xfrm>
              <a:off x="12089187" y="1102264"/>
              <a:ext cx="2386045" cy="699511"/>
              <a:chOff x="2303344" y="1327780"/>
              <a:chExt cx="3036401" cy="879973"/>
            </a:xfrm>
            <a:solidFill>
              <a:schemeClr val="bg1"/>
            </a:solidFill>
          </p:grpSpPr>
          <p:grpSp>
            <p:nvGrpSpPr>
              <p:cNvPr id="85" name="Group 123">
                <a:extLst>
                  <a:ext uri="{FF2B5EF4-FFF2-40B4-BE49-F238E27FC236}">
                    <a16:creationId xmlns:a16="http://schemas.microsoft.com/office/drawing/2014/main" id="{6506C387-DDA0-E416-2BEE-FA7C9E8073DE}"/>
                  </a:ext>
                </a:extLst>
              </p:cNvPr>
              <p:cNvGrpSpPr/>
              <p:nvPr/>
            </p:nvGrpSpPr>
            <p:grpSpPr>
              <a:xfrm>
                <a:off x="2303344" y="1327780"/>
                <a:ext cx="2300927" cy="221856"/>
                <a:chOff x="1751656" y="5034001"/>
                <a:chExt cx="3335953" cy="321654"/>
              </a:xfrm>
              <a:grpFill/>
            </p:grpSpPr>
            <p:sp>
              <p:nvSpPr>
                <p:cNvPr id="120" name="TextBox 165">
                  <a:extLst>
                    <a:ext uri="{FF2B5EF4-FFF2-40B4-BE49-F238E27FC236}">
                      <a16:creationId xmlns:a16="http://schemas.microsoft.com/office/drawing/2014/main" id="{57595DB1-8FDF-DB6E-B5BE-746C2AC80E10}"/>
                    </a:ext>
                  </a:extLst>
                </p:cNvPr>
                <p:cNvSpPr txBox="1"/>
                <p:nvPr/>
              </p:nvSpPr>
              <p:spPr>
                <a:xfrm>
                  <a:off x="3167281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1" name="TextBox 166">
                  <a:extLst>
                    <a:ext uri="{FF2B5EF4-FFF2-40B4-BE49-F238E27FC236}">
                      <a16:creationId xmlns:a16="http://schemas.microsoft.com/office/drawing/2014/main" id="{3C866626-E04B-26C7-0C89-982C74C56661}"/>
                    </a:ext>
                  </a:extLst>
                </p:cNvPr>
                <p:cNvSpPr txBox="1"/>
                <p:nvPr/>
              </p:nvSpPr>
              <p:spPr>
                <a:xfrm>
                  <a:off x="4494370" y="5034001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2" name="TextBox 167">
                  <a:extLst>
                    <a:ext uri="{FF2B5EF4-FFF2-40B4-BE49-F238E27FC236}">
                      <a16:creationId xmlns:a16="http://schemas.microsoft.com/office/drawing/2014/main" id="{DC603F1F-DEE3-AF58-D763-7ADBB51E504A}"/>
                    </a:ext>
                  </a:extLst>
                </p:cNvPr>
                <p:cNvSpPr txBox="1"/>
                <p:nvPr/>
              </p:nvSpPr>
              <p:spPr>
                <a:xfrm>
                  <a:off x="2817507" y="5041455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6" y="230272"/>
                        <a:pt x="568895" y="283000"/>
                      </a:cubicBezTo>
                      <a:cubicBezTo>
                        <a:pt x="568266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5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6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3" name="TextBox 168">
                  <a:extLst>
                    <a:ext uri="{FF2B5EF4-FFF2-40B4-BE49-F238E27FC236}">
                      <a16:creationId xmlns:a16="http://schemas.microsoft.com/office/drawing/2014/main" id="{D8690EFC-FD29-F4F7-B1B5-83FDAE427E1C}"/>
                    </a:ext>
                  </a:extLst>
                </p:cNvPr>
                <p:cNvSpPr txBox="1"/>
                <p:nvPr/>
              </p:nvSpPr>
              <p:spPr>
                <a:xfrm>
                  <a:off x="3473270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5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90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0" y="475540"/>
                        <a:pt x="195392" y="488351"/>
                      </a:cubicBezTo>
                      <a:cubicBezTo>
                        <a:pt x="222393" y="501161"/>
                        <a:pt x="250389" y="507770"/>
                        <a:pt x="279382" y="508178"/>
                      </a:cubicBezTo>
                      <a:cubicBezTo>
                        <a:pt x="311647" y="507945"/>
                        <a:pt x="342532" y="500685"/>
                        <a:pt x="372035" y="486396"/>
                      </a:cubicBezTo>
                      <a:cubicBezTo>
                        <a:pt x="401538" y="472107"/>
                        <a:pt x="425773" y="452184"/>
                        <a:pt x="444736" y="426629"/>
                      </a:cubicBezTo>
                      <a:cubicBezTo>
                        <a:pt x="463701" y="401073"/>
                        <a:pt x="473507" y="371279"/>
                        <a:pt x="474155" y="337247"/>
                      </a:cubicBezTo>
                      <a:lnTo>
                        <a:pt x="311965" y="337247"/>
                      </a:lnTo>
                      <a:lnTo>
                        <a:pt x="311965" y="280873"/>
                      </a:lnTo>
                      <a:lnTo>
                        <a:pt x="539215" y="280873"/>
                      </a:lnTo>
                      <a:cubicBezTo>
                        <a:pt x="540617" y="317542"/>
                        <a:pt x="537635" y="351609"/>
                        <a:pt x="530270" y="383073"/>
                      </a:cubicBezTo>
                      <a:cubicBezTo>
                        <a:pt x="522905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7" y="424754"/>
                      </a:cubicBezTo>
                      <a:cubicBezTo>
                        <a:pt x="13523" y="382530"/>
                        <a:pt x="625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4" name="TextBox 169">
                  <a:extLst>
                    <a:ext uri="{FF2B5EF4-FFF2-40B4-BE49-F238E27FC236}">
                      <a16:creationId xmlns:a16="http://schemas.microsoft.com/office/drawing/2014/main" id="{68186745-79F3-B81A-470D-A7D1CE285D7F}"/>
                    </a:ext>
                  </a:extLst>
                </p:cNvPr>
                <p:cNvSpPr txBox="1"/>
                <p:nvPr/>
              </p:nvSpPr>
              <p:spPr>
                <a:xfrm>
                  <a:off x="4141965" y="5041455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9" y="13470"/>
                        <a:pt x="427379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5" y="563985"/>
                        <a:pt x="284446" y="564552"/>
                      </a:cubicBezTo>
                      <a:cubicBezTo>
                        <a:pt x="231928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80" y="383547"/>
                        <a:pt x="629" y="335939"/>
                        <a:pt x="0" y="283000"/>
                      </a:cubicBezTo>
                      <a:cubicBezTo>
                        <a:pt x="629" y="230272"/>
                        <a:pt x="13680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4" y="38616"/>
                      </a:cubicBezTo>
                      <a:cubicBezTo>
                        <a:pt x="184284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1" y="56870"/>
                        <a:pt x="204359" y="67221"/>
                        <a:pt x="170771" y="87427"/>
                      </a:cubicBezTo>
                      <a:cubicBezTo>
                        <a:pt x="137184" y="107634"/>
                        <a:pt x="110555" y="134718"/>
                        <a:pt x="90885" y="168682"/>
                      </a:cubicBezTo>
                      <a:cubicBezTo>
                        <a:pt x="71216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50" y="361572"/>
                        <a:pt x="91207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7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8" y="202645"/>
                        <a:pt x="478009" y="168682"/>
                      </a:cubicBezTo>
                      <a:cubicBezTo>
                        <a:pt x="458338" y="134719"/>
                        <a:pt x="431709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5" name="TextBox 170">
                  <a:extLst>
                    <a:ext uri="{FF2B5EF4-FFF2-40B4-BE49-F238E27FC236}">
                      <a16:creationId xmlns:a16="http://schemas.microsoft.com/office/drawing/2014/main" id="{41B0F0ED-3A7E-90B7-4A10-597B265A28EF}"/>
                    </a:ext>
                  </a:extLst>
                </p:cNvPr>
                <p:cNvSpPr txBox="1"/>
                <p:nvPr/>
              </p:nvSpPr>
              <p:spPr>
                <a:xfrm>
                  <a:off x="4795198" y="5041455"/>
                  <a:ext cx="292411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1" h="564552">
                      <a:moveTo>
                        <a:pt x="284450" y="0"/>
                      </a:moveTo>
                      <a:cubicBezTo>
                        <a:pt x="332269" y="208"/>
                        <a:pt x="375468" y="10452"/>
                        <a:pt x="414048" y="30732"/>
                      </a:cubicBezTo>
                      <a:cubicBezTo>
                        <a:pt x="452627" y="51012"/>
                        <a:pt x="486398" y="80078"/>
                        <a:pt x="515359" y="117931"/>
                      </a:cubicBezTo>
                      <a:lnTo>
                        <a:pt x="471256" y="159210"/>
                      </a:lnTo>
                      <a:cubicBezTo>
                        <a:pt x="448508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9" y="88158"/>
                      </a:cubicBezTo>
                      <a:cubicBezTo>
                        <a:pt x="137074" y="108810"/>
                        <a:pt x="110507" y="136302"/>
                        <a:pt x="90860" y="170633"/>
                      </a:cubicBezTo>
                      <a:cubicBezTo>
                        <a:pt x="71212" y="204964"/>
                        <a:pt x="61165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1" y="367771"/>
                      </a:cubicBezTo>
                      <a:cubicBezTo>
                        <a:pt x="88352" y="394150"/>
                        <a:pt x="104040" y="417775"/>
                        <a:pt x="124434" y="438646"/>
                      </a:cubicBezTo>
                      <a:cubicBezTo>
                        <a:pt x="144738" y="458972"/>
                        <a:pt x="168391" y="475540"/>
                        <a:pt x="195392" y="488351"/>
                      </a:cubicBezTo>
                      <a:cubicBezTo>
                        <a:pt x="222392" y="501161"/>
                        <a:pt x="250390" y="507770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2" y="452184"/>
                        <a:pt x="444736" y="426629"/>
                      </a:cubicBezTo>
                      <a:cubicBezTo>
                        <a:pt x="463700" y="401073"/>
                        <a:pt x="473506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6" y="280873"/>
                      </a:lnTo>
                      <a:cubicBezTo>
                        <a:pt x="540616" y="317542"/>
                        <a:pt x="537635" y="351609"/>
                        <a:pt x="530270" y="383073"/>
                      </a:cubicBezTo>
                      <a:cubicBezTo>
                        <a:pt x="522906" y="414536"/>
                        <a:pt x="507092" y="444649"/>
                        <a:pt x="482829" y="473412"/>
                      </a:cubicBezTo>
                      <a:cubicBezTo>
                        <a:pt x="457312" y="502538"/>
                        <a:pt x="426906" y="524965"/>
                        <a:pt x="391608" y="540692"/>
                      </a:cubicBezTo>
                      <a:cubicBezTo>
                        <a:pt x="356312" y="556419"/>
                        <a:pt x="319386" y="564372"/>
                        <a:pt x="280830" y="564552"/>
                      </a:cubicBezTo>
                      <a:cubicBezTo>
                        <a:pt x="229039" y="563926"/>
                        <a:pt x="182029" y="551026"/>
                        <a:pt x="139800" y="525851"/>
                      </a:cubicBezTo>
                      <a:cubicBezTo>
                        <a:pt x="97572" y="500676"/>
                        <a:pt x="63870" y="466977"/>
                        <a:pt x="38697" y="424754"/>
                      </a:cubicBezTo>
                      <a:cubicBezTo>
                        <a:pt x="13524" y="382530"/>
                        <a:pt x="625" y="335534"/>
                        <a:pt x="0" y="283764"/>
                      </a:cubicBezTo>
                      <a:cubicBezTo>
                        <a:pt x="603" y="231018"/>
                        <a:pt x="13546" y="183322"/>
                        <a:pt x="38831" y="140676"/>
                      </a:cubicBezTo>
                      <a:cubicBezTo>
                        <a:pt x="64116" y="98031"/>
                        <a:pt x="98130" y="64075"/>
                        <a:pt x="140873" y="38809"/>
                      </a:cubicBezTo>
                      <a:cubicBezTo>
                        <a:pt x="183616" y="13543"/>
                        <a:pt x="231475" y="607"/>
                        <a:pt x="284450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6" name="TextBox 171">
                  <a:extLst>
                    <a:ext uri="{FF2B5EF4-FFF2-40B4-BE49-F238E27FC236}">
                      <a16:creationId xmlns:a16="http://schemas.microsoft.com/office/drawing/2014/main" id="{41B43401-7208-C370-F28B-E904249A85E7}"/>
                    </a:ext>
                  </a:extLst>
                </p:cNvPr>
                <p:cNvSpPr txBox="1"/>
                <p:nvPr/>
              </p:nvSpPr>
              <p:spPr>
                <a:xfrm>
                  <a:off x="1751656" y="5046556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7" y="56373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7" name="TextBox 172">
                  <a:extLst>
                    <a:ext uri="{FF2B5EF4-FFF2-40B4-BE49-F238E27FC236}">
                      <a16:creationId xmlns:a16="http://schemas.microsoft.com/office/drawing/2014/main" id="{DA7D8107-0D42-D27A-5E5B-86609929C993}"/>
                    </a:ext>
                  </a:extLst>
                </p:cNvPr>
                <p:cNvSpPr txBox="1"/>
                <p:nvPr/>
              </p:nvSpPr>
              <p:spPr>
                <a:xfrm>
                  <a:off x="1958670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8" name="TextBox 173">
                  <a:extLst>
                    <a:ext uri="{FF2B5EF4-FFF2-40B4-BE49-F238E27FC236}">
                      <a16:creationId xmlns:a16="http://schemas.microsoft.com/office/drawing/2014/main" id="{E6EC4D83-1DF6-4C32-7F86-B86418D72B15}"/>
                    </a:ext>
                  </a:extLst>
                </p:cNvPr>
                <p:cNvSpPr txBox="1"/>
                <p:nvPr/>
              </p:nvSpPr>
              <p:spPr>
                <a:xfrm>
                  <a:off x="2235854" y="5046556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29" name="TextBox 174">
                  <a:extLst>
                    <a:ext uri="{FF2B5EF4-FFF2-40B4-BE49-F238E27FC236}">
                      <a16:creationId xmlns:a16="http://schemas.microsoft.com/office/drawing/2014/main" id="{4B389CC2-22BB-AB98-7965-75A41C1B06CF}"/>
                    </a:ext>
                  </a:extLst>
                </p:cNvPr>
                <p:cNvSpPr txBox="1"/>
                <p:nvPr/>
              </p:nvSpPr>
              <p:spPr>
                <a:xfrm>
                  <a:off x="2561514" y="5046556"/>
                  <a:ext cx="2172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30" name="TextBox 175">
                  <a:extLst>
                    <a:ext uri="{FF2B5EF4-FFF2-40B4-BE49-F238E27FC236}">
                      <a16:creationId xmlns:a16="http://schemas.microsoft.com/office/drawing/2014/main" id="{EA6776AD-1312-F49B-0A9C-DFBBD9CA0A8A}"/>
                    </a:ext>
                  </a:extLst>
                </p:cNvPr>
                <p:cNvSpPr txBox="1"/>
                <p:nvPr/>
              </p:nvSpPr>
              <p:spPr>
                <a:xfrm>
                  <a:off x="3922232" y="5046556"/>
                  <a:ext cx="20788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3576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33781"/>
                      </a:lnTo>
                      <a:lnTo>
                        <a:pt x="293089" y="0"/>
                      </a:lnTo>
                      <a:lnTo>
                        <a:pt x="374890" y="0"/>
                      </a:lnTo>
                      <a:lnTo>
                        <a:pt x="118629" y="254047"/>
                      </a:lnTo>
                      <a:lnTo>
                        <a:pt x="383576" y="545730"/>
                      </a:lnTo>
                      <a:lnTo>
                        <a:pt x="299604" y="545730"/>
                      </a:lnTo>
                      <a:lnTo>
                        <a:pt x="75919" y="295303"/>
                      </a:lnTo>
                      <a:lnTo>
                        <a:pt x="60717" y="310502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86" name="Group 124">
                <a:extLst>
                  <a:ext uri="{FF2B5EF4-FFF2-40B4-BE49-F238E27FC236}">
                    <a16:creationId xmlns:a16="http://schemas.microsoft.com/office/drawing/2014/main" id="{D8548BF2-0988-D800-764B-366BBE83C50F}"/>
                  </a:ext>
                </a:extLst>
              </p:cNvPr>
              <p:cNvGrpSpPr/>
              <p:nvPr/>
            </p:nvGrpSpPr>
            <p:grpSpPr>
              <a:xfrm>
                <a:off x="2303344" y="1984814"/>
                <a:ext cx="2487330" cy="222939"/>
                <a:chOff x="1751656" y="5986588"/>
                <a:chExt cx="3606206" cy="323223"/>
              </a:xfrm>
              <a:grpFill/>
            </p:grpSpPr>
            <p:sp>
              <p:nvSpPr>
                <p:cNvPr id="107" name="TextBox 152">
                  <a:extLst>
                    <a:ext uri="{FF2B5EF4-FFF2-40B4-BE49-F238E27FC236}">
                      <a16:creationId xmlns:a16="http://schemas.microsoft.com/office/drawing/2014/main" id="{9D2CE596-D7B9-9D22-1878-780B1E4B5104}"/>
                    </a:ext>
                  </a:extLst>
                </p:cNvPr>
                <p:cNvSpPr txBox="1"/>
                <p:nvPr/>
              </p:nvSpPr>
              <p:spPr>
                <a:xfrm>
                  <a:off x="1751656" y="5986588"/>
                  <a:ext cx="269475" cy="30988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97229" h="571791">
                      <a:moveTo>
                        <a:pt x="251872" y="0"/>
                      </a:moveTo>
                      <a:lnTo>
                        <a:pt x="497229" y="571791"/>
                      </a:lnTo>
                      <a:lnTo>
                        <a:pt x="429918" y="571791"/>
                      </a:lnTo>
                      <a:lnTo>
                        <a:pt x="365503" y="416876"/>
                      </a:lnTo>
                      <a:lnTo>
                        <a:pt x="132449" y="416876"/>
                      </a:lnTo>
                      <a:lnTo>
                        <a:pt x="66587" y="571791"/>
                      </a:lnTo>
                      <a:lnTo>
                        <a:pt x="0" y="571791"/>
                      </a:lnTo>
                      <a:lnTo>
                        <a:pt x="251872" y="0"/>
                      </a:lnTo>
                      <a:close/>
                      <a:moveTo>
                        <a:pt x="250423" y="141885"/>
                      </a:moveTo>
                      <a:lnTo>
                        <a:pt x="157057" y="360503"/>
                      </a:lnTo>
                      <a:lnTo>
                        <a:pt x="341618" y="360503"/>
                      </a:lnTo>
                      <a:lnTo>
                        <a:pt x="250423" y="141885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8" name="TextBox 153">
                  <a:extLst>
                    <a:ext uri="{FF2B5EF4-FFF2-40B4-BE49-F238E27FC236}">
                      <a16:creationId xmlns:a16="http://schemas.microsoft.com/office/drawing/2014/main" id="{EC60571D-0F4B-D607-E0AF-804AC5117538}"/>
                    </a:ext>
                  </a:extLst>
                </p:cNvPr>
                <p:cNvSpPr txBox="1"/>
                <p:nvPr/>
              </p:nvSpPr>
              <p:spPr>
                <a:xfrm>
                  <a:off x="2051528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1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1" y="23165"/>
                      </a:lnTo>
                      <a:lnTo>
                        <a:pt x="486371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9" name="TextBox 154">
                  <a:extLst>
                    <a:ext uri="{FF2B5EF4-FFF2-40B4-BE49-F238E27FC236}">
                      <a16:creationId xmlns:a16="http://schemas.microsoft.com/office/drawing/2014/main" id="{4CA96B29-8025-2ABB-CF56-E03170BDEEA5}"/>
                    </a:ext>
                  </a:extLst>
                </p:cNvPr>
                <p:cNvSpPr txBox="1"/>
                <p:nvPr/>
              </p:nvSpPr>
              <p:spPr>
                <a:xfrm>
                  <a:off x="3698016" y="598815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6" y="148380"/>
                      </a:lnTo>
                      <a:lnTo>
                        <a:pt x="60716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0" name="TextBox 155">
                  <a:extLst>
                    <a:ext uri="{FF2B5EF4-FFF2-40B4-BE49-F238E27FC236}">
                      <a16:creationId xmlns:a16="http://schemas.microsoft.com/office/drawing/2014/main" id="{D7D00837-42A2-15DF-4E92-DD9FFE5A0F73}"/>
                    </a:ext>
                  </a:extLst>
                </p:cNvPr>
                <p:cNvSpPr txBox="1"/>
                <p:nvPr/>
              </p:nvSpPr>
              <p:spPr>
                <a:xfrm>
                  <a:off x="3145453" y="5995611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5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70" y="88445"/>
                        <a:pt x="371360" y="75743"/>
                      </a:cubicBezTo>
                      <a:cubicBezTo>
                        <a:pt x="342751" y="63042"/>
                        <a:pt x="312559" y="56586"/>
                        <a:pt x="280782" y="56375"/>
                      </a:cubicBezTo>
                      <a:cubicBezTo>
                        <a:pt x="239780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300" y="136261"/>
                        <a:pt x="90745" y="170292"/>
                      </a:cubicBezTo>
                      <a:cubicBezTo>
                        <a:pt x="71191" y="204322"/>
                        <a:pt x="61182" y="241650"/>
                        <a:pt x="60717" y="282277"/>
                      </a:cubicBezTo>
                      <a:cubicBezTo>
                        <a:pt x="61186" y="322904"/>
                        <a:pt x="71267" y="360233"/>
                        <a:pt x="90960" y="394263"/>
                      </a:cubicBezTo>
                      <a:cubicBezTo>
                        <a:pt x="110653" y="428293"/>
                        <a:pt x="137142" y="455645"/>
                        <a:pt x="170428" y="476321"/>
                      </a:cubicBezTo>
                      <a:cubicBezTo>
                        <a:pt x="203714" y="496996"/>
                        <a:pt x="240981" y="507616"/>
                        <a:pt x="282230" y="508179"/>
                      </a:cubicBezTo>
                      <a:cubicBezTo>
                        <a:pt x="313313" y="507877"/>
                        <a:pt x="343083" y="501240"/>
                        <a:pt x="371541" y="488268"/>
                      </a:cubicBezTo>
                      <a:cubicBezTo>
                        <a:pt x="400000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3" y="550550"/>
                      </a:cubicBezTo>
                      <a:cubicBezTo>
                        <a:pt x="342087" y="559780"/>
                        <a:pt x="313584" y="564447"/>
                        <a:pt x="284402" y="564553"/>
                      </a:cubicBezTo>
                      <a:cubicBezTo>
                        <a:pt x="232350" y="563964"/>
                        <a:pt x="184929" y="551235"/>
                        <a:pt x="142139" y="526366"/>
                      </a:cubicBezTo>
                      <a:cubicBezTo>
                        <a:pt x="99350" y="501496"/>
                        <a:pt x="65126" y="468019"/>
                        <a:pt x="39469" y="425933"/>
                      </a:cubicBezTo>
                      <a:cubicBezTo>
                        <a:pt x="13812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2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1" name="TextBox 156">
                  <a:extLst>
                    <a:ext uri="{FF2B5EF4-FFF2-40B4-BE49-F238E27FC236}">
                      <a16:creationId xmlns:a16="http://schemas.microsoft.com/office/drawing/2014/main" id="{99458762-2896-EFA8-66D2-9039C918EBDB}"/>
                    </a:ext>
                  </a:extLst>
                </p:cNvPr>
                <p:cNvSpPr txBox="1"/>
                <p:nvPr/>
              </p:nvSpPr>
              <p:spPr>
                <a:xfrm>
                  <a:off x="3996933" y="5995612"/>
                  <a:ext cx="308314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5" y="598"/>
                        <a:pt x="384608" y="13470"/>
                        <a:pt x="427378" y="38617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4" y="182645"/>
                        <a:pt x="568266" y="230272"/>
                        <a:pt x="568894" y="283000"/>
                      </a:cubicBezTo>
                      <a:cubicBezTo>
                        <a:pt x="568266" y="335939"/>
                        <a:pt x="555214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8" y="551292"/>
                        <a:pt x="336965" y="563985"/>
                        <a:pt x="284446" y="564552"/>
                      </a:cubicBezTo>
                      <a:cubicBezTo>
                        <a:pt x="231927" y="563985"/>
                        <a:pt x="184284" y="551292"/>
                        <a:pt x="141514" y="526472"/>
                      </a:cubicBezTo>
                      <a:cubicBezTo>
                        <a:pt x="98745" y="501652"/>
                        <a:pt x="64624" y="468103"/>
                        <a:pt x="39151" y="425825"/>
                      </a:cubicBezTo>
                      <a:cubicBezTo>
                        <a:pt x="13678" y="383547"/>
                        <a:pt x="628" y="335939"/>
                        <a:pt x="0" y="283000"/>
                      </a:cubicBezTo>
                      <a:cubicBezTo>
                        <a:pt x="628" y="230272"/>
                        <a:pt x="13678" y="182645"/>
                        <a:pt x="39151" y="140122"/>
                      </a:cubicBezTo>
                      <a:cubicBezTo>
                        <a:pt x="64624" y="97598"/>
                        <a:pt x="98745" y="63763"/>
                        <a:pt x="141514" y="38617"/>
                      </a:cubicBezTo>
                      <a:cubicBezTo>
                        <a:pt x="184284" y="13470"/>
                        <a:pt x="231927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9" y="67221"/>
                        <a:pt x="170771" y="87427"/>
                      </a:cubicBezTo>
                      <a:cubicBezTo>
                        <a:pt x="137183" y="107634"/>
                        <a:pt x="110555" y="134719"/>
                        <a:pt x="90884" y="168682"/>
                      </a:cubicBezTo>
                      <a:cubicBezTo>
                        <a:pt x="71214" y="202645"/>
                        <a:pt x="61159" y="240510"/>
                        <a:pt x="60716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0" y="456664"/>
                        <a:pt x="171414" y="476964"/>
                      </a:cubicBezTo>
                      <a:cubicBezTo>
                        <a:pt x="205028" y="497264"/>
                        <a:pt x="242706" y="507668"/>
                        <a:pt x="284446" y="508178"/>
                      </a:cubicBezTo>
                      <a:cubicBezTo>
                        <a:pt x="326185" y="507668"/>
                        <a:pt x="363862" y="497264"/>
                        <a:pt x="397478" y="476964"/>
                      </a:cubicBezTo>
                      <a:cubicBezTo>
                        <a:pt x="431092" y="456664"/>
                        <a:pt x="457828" y="429525"/>
                        <a:pt x="477686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4" y="240510"/>
                        <a:pt x="497678" y="202645"/>
                        <a:pt x="478008" y="168682"/>
                      </a:cubicBezTo>
                      <a:cubicBezTo>
                        <a:pt x="458338" y="134719"/>
                        <a:pt x="431709" y="107634"/>
                        <a:pt x="398121" y="87427"/>
                      </a:cubicBezTo>
                      <a:cubicBezTo>
                        <a:pt x="364533" y="67221"/>
                        <a:pt x="326641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2" name="TextBox 157">
                  <a:extLst>
                    <a:ext uri="{FF2B5EF4-FFF2-40B4-BE49-F238E27FC236}">
                      <a16:creationId xmlns:a16="http://schemas.microsoft.com/office/drawing/2014/main" id="{0B660B8A-C97A-029C-3559-694692D5ECF1}"/>
                    </a:ext>
                  </a:extLst>
                </p:cNvPr>
                <p:cNvSpPr txBox="1"/>
                <p:nvPr/>
              </p:nvSpPr>
              <p:spPr>
                <a:xfrm>
                  <a:off x="4487331" y="5995612"/>
                  <a:ext cx="30831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5" h="564552">
                      <a:moveTo>
                        <a:pt x="284447" y="0"/>
                      </a:moveTo>
                      <a:cubicBezTo>
                        <a:pt x="336966" y="598"/>
                        <a:pt x="384609" y="13470"/>
                        <a:pt x="427379" y="38617"/>
                      </a:cubicBezTo>
                      <a:cubicBezTo>
                        <a:pt x="470148" y="63763"/>
                        <a:pt x="504270" y="97598"/>
                        <a:pt x="529742" y="140122"/>
                      </a:cubicBezTo>
                      <a:cubicBezTo>
                        <a:pt x="555215" y="182645"/>
                        <a:pt x="568267" y="230272"/>
                        <a:pt x="568895" y="283000"/>
                      </a:cubicBezTo>
                      <a:cubicBezTo>
                        <a:pt x="568267" y="335939"/>
                        <a:pt x="555215" y="383547"/>
                        <a:pt x="529742" y="425825"/>
                      </a:cubicBezTo>
                      <a:cubicBezTo>
                        <a:pt x="504270" y="468103"/>
                        <a:pt x="470148" y="501652"/>
                        <a:pt x="427379" y="526472"/>
                      </a:cubicBezTo>
                      <a:cubicBezTo>
                        <a:pt x="384609" y="551292"/>
                        <a:pt x="336966" y="563985"/>
                        <a:pt x="284447" y="564552"/>
                      </a:cubicBezTo>
                      <a:cubicBezTo>
                        <a:pt x="231928" y="563985"/>
                        <a:pt x="184284" y="551292"/>
                        <a:pt x="141515" y="526472"/>
                      </a:cubicBezTo>
                      <a:cubicBezTo>
                        <a:pt x="98746" y="501652"/>
                        <a:pt x="64625" y="468103"/>
                        <a:pt x="39152" y="425825"/>
                      </a:cubicBezTo>
                      <a:cubicBezTo>
                        <a:pt x="13680" y="383547"/>
                        <a:pt x="630" y="335939"/>
                        <a:pt x="0" y="283000"/>
                      </a:cubicBezTo>
                      <a:cubicBezTo>
                        <a:pt x="630" y="230272"/>
                        <a:pt x="13680" y="182645"/>
                        <a:pt x="39152" y="140122"/>
                      </a:cubicBezTo>
                      <a:cubicBezTo>
                        <a:pt x="64625" y="97598"/>
                        <a:pt x="98746" y="63763"/>
                        <a:pt x="141515" y="38617"/>
                      </a:cubicBezTo>
                      <a:cubicBezTo>
                        <a:pt x="184284" y="13470"/>
                        <a:pt x="231928" y="598"/>
                        <a:pt x="284447" y="0"/>
                      </a:cubicBezTo>
                      <a:close/>
                      <a:moveTo>
                        <a:pt x="284447" y="56374"/>
                      </a:moveTo>
                      <a:cubicBezTo>
                        <a:pt x="242251" y="56870"/>
                        <a:pt x="204360" y="67221"/>
                        <a:pt x="170772" y="87427"/>
                      </a:cubicBezTo>
                      <a:cubicBezTo>
                        <a:pt x="137184" y="107634"/>
                        <a:pt x="110556" y="134719"/>
                        <a:pt x="90885" y="168682"/>
                      </a:cubicBezTo>
                      <a:cubicBezTo>
                        <a:pt x="71216" y="202645"/>
                        <a:pt x="61160" y="240510"/>
                        <a:pt x="60717" y="282276"/>
                      </a:cubicBezTo>
                      <a:cubicBezTo>
                        <a:pt x="61187" y="323815"/>
                        <a:pt x="71350" y="361572"/>
                        <a:pt x="91208" y="395549"/>
                      </a:cubicBezTo>
                      <a:cubicBezTo>
                        <a:pt x="111065" y="429525"/>
                        <a:pt x="137801" y="456664"/>
                        <a:pt x="171415" y="476964"/>
                      </a:cubicBezTo>
                      <a:cubicBezTo>
                        <a:pt x="205030" y="497264"/>
                        <a:pt x="242708" y="507668"/>
                        <a:pt x="284447" y="508178"/>
                      </a:cubicBezTo>
                      <a:cubicBezTo>
                        <a:pt x="326186" y="507668"/>
                        <a:pt x="363864" y="497264"/>
                        <a:pt x="397478" y="476964"/>
                      </a:cubicBezTo>
                      <a:cubicBezTo>
                        <a:pt x="431093" y="456664"/>
                        <a:pt x="457829" y="429525"/>
                        <a:pt x="477687" y="395549"/>
                      </a:cubicBezTo>
                      <a:cubicBezTo>
                        <a:pt x="497545" y="361572"/>
                        <a:pt x="507708" y="323815"/>
                        <a:pt x="508178" y="282276"/>
                      </a:cubicBezTo>
                      <a:cubicBezTo>
                        <a:pt x="507736" y="240510"/>
                        <a:pt x="497679" y="202645"/>
                        <a:pt x="478009" y="168682"/>
                      </a:cubicBezTo>
                      <a:cubicBezTo>
                        <a:pt x="458339" y="134719"/>
                        <a:pt x="431710" y="107634"/>
                        <a:pt x="398122" y="87427"/>
                      </a:cubicBezTo>
                      <a:cubicBezTo>
                        <a:pt x="364534" y="67221"/>
                        <a:pt x="326642" y="56870"/>
                        <a:pt x="284447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3" name="TextBox 158">
                  <a:extLst>
                    <a:ext uri="{FF2B5EF4-FFF2-40B4-BE49-F238E27FC236}">
                      <a16:creationId xmlns:a16="http://schemas.microsoft.com/office/drawing/2014/main" id="{EE16704A-E869-E45D-4311-CF2F45C61C61}"/>
                    </a:ext>
                  </a:extLst>
                </p:cNvPr>
                <p:cNvSpPr txBox="1"/>
                <p:nvPr/>
              </p:nvSpPr>
              <p:spPr>
                <a:xfrm>
                  <a:off x="4820514" y="5995612"/>
                  <a:ext cx="292410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39550" h="564552">
                      <a:moveTo>
                        <a:pt x="284449" y="0"/>
                      </a:moveTo>
                      <a:cubicBezTo>
                        <a:pt x="332269" y="208"/>
                        <a:pt x="375468" y="10452"/>
                        <a:pt x="414047" y="30732"/>
                      </a:cubicBezTo>
                      <a:cubicBezTo>
                        <a:pt x="452627" y="51012"/>
                        <a:pt x="486398" y="80078"/>
                        <a:pt x="515360" y="117931"/>
                      </a:cubicBezTo>
                      <a:lnTo>
                        <a:pt x="471256" y="159210"/>
                      </a:lnTo>
                      <a:cubicBezTo>
                        <a:pt x="448509" y="126727"/>
                        <a:pt x="421598" y="101531"/>
                        <a:pt x="390524" y="83622"/>
                      </a:cubicBezTo>
                      <a:cubicBezTo>
                        <a:pt x="359450" y="65713"/>
                        <a:pt x="323851" y="56630"/>
                        <a:pt x="283726" y="56374"/>
                      </a:cubicBezTo>
                      <a:cubicBezTo>
                        <a:pt x="241767" y="56910"/>
                        <a:pt x="204044" y="67505"/>
                        <a:pt x="170558" y="88158"/>
                      </a:cubicBezTo>
                      <a:cubicBezTo>
                        <a:pt x="137073" y="108810"/>
                        <a:pt x="110507" y="136302"/>
                        <a:pt x="90860" y="170633"/>
                      </a:cubicBezTo>
                      <a:cubicBezTo>
                        <a:pt x="71211" y="204964"/>
                        <a:pt x="61164" y="242916"/>
                        <a:pt x="60717" y="284487"/>
                      </a:cubicBezTo>
                      <a:cubicBezTo>
                        <a:pt x="60838" y="313630"/>
                        <a:pt x="66389" y="341392"/>
                        <a:pt x="77370" y="367771"/>
                      </a:cubicBezTo>
                      <a:cubicBezTo>
                        <a:pt x="88352" y="394150"/>
                        <a:pt x="104040" y="417776"/>
                        <a:pt x="124434" y="438646"/>
                      </a:cubicBezTo>
                      <a:cubicBezTo>
                        <a:pt x="144738" y="458972"/>
                        <a:pt x="168390" y="475540"/>
                        <a:pt x="195391" y="488351"/>
                      </a:cubicBezTo>
                      <a:cubicBezTo>
                        <a:pt x="222392" y="501161"/>
                        <a:pt x="250389" y="507771"/>
                        <a:pt x="279382" y="508178"/>
                      </a:cubicBezTo>
                      <a:cubicBezTo>
                        <a:pt x="311647" y="507945"/>
                        <a:pt x="342531" y="500685"/>
                        <a:pt x="372034" y="486396"/>
                      </a:cubicBezTo>
                      <a:cubicBezTo>
                        <a:pt x="401538" y="472107"/>
                        <a:pt x="425771" y="452184"/>
                        <a:pt x="444736" y="426629"/>
                      </a:cubicBezTo>
                      <a:cubicBezTo>
                        <a:pt x="463700" y="401073"/>
                        <a:pt x="473507" y="371279"/>
                        <a:pt x="474155" y="337247"/>
                      </a:cubicBezTo>
                      <a:lnTo>
                        <a:pt x="311964" y="337247"/>
                      </a:lnTo>
                      <a:lnTo>
                        <a:pt x="311964" y="280873"/>
                      </a:lnTo>
                      <a:lnTo>
                        <a:pt x="539215" y="280873"/>
                      </a:lnTo>
                      <a:cubicBezTo>
                        <a:pt x="540616" y="317543"/>
                        <a:pt x="537635" y="351609"/>
                        <a:pt x="530269" y="383073"/>
                      </a:cubicBezTo>
                      <a:cubicBezTo>
                        <a:pt x="522905" y="414536"/>
                        <a:pt x="507091" y="444649"/>
                        <a:pt x="482829" y="473412"/>
                      </a:cubicBezTo>
                      <a:cubicBezTo>
                        <a:pt x="457312" y="502538"/>
                        <a:pt x="426905" y="524965"/>
                        <a:pt x="391609" y="540692"/>
                      </a:cubicBezTo>
                      <a:cubicBezTo>
                        <a:pt x="356312" y="556419"/>
                        <a:pt x="319386" y="564373"/>
                        <a:pt x="280829" y="564552"/>
                      </a:cubicBezTo>
                      <a:cubicBezTo>
                        <a:pt x="229039" y="563927"/>
                        <a:pt x="182028" y="551026"/>
                        <a:pt x="139800" y="525851"/>
                      </a:cubicBezTo>
                      <a:cubicBezTo>
                        <a:pt x="97571" y="500676"/>
                        <a:pt x="63870" y="466977"/>
                        <a:pt x="38696" y="424754"/>
                      </a:cubicBezTo>
                      <a:cubicBezTo>
                        <a:pt x="13523" y="382530"/>
                        <a:pt x="624" y="335534"/>
                        <a:pt x="0" y="283764"/>
                      </a:cubicBezTo>
                      <a:cubicBezTo>
                        <a:pt x="602" y="231018"/>
                        <a:pt x="13546" y="183322"/>
                        <a:pt x="38831" y="140676"/>
                      </a:cubicBezTo>
                      <a:cubicBezTo>
                        <a:pt x="64115" y="98031"/>
                        <a:pt x="98129" y="64075"/>
                        <a:pt x="140872" y="38809"/>
                      </a:cubicBezTo>
                      <a:cubicBezTo>
                        <a:pt x="183616" y="13543"/>
                        <a:pt x="231474" y="607"/>
                        <a:pt x="284449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4" name="TextBox 159">
                  <a:extLst>
                    <a:ext uri="{FF2B5EF4-FFF2-40B4-BE49-F238E27FC236}">
                      <a16:creationId xmlns:a16="http://schemas.microsoft.com/office/drawing/2014/main" id="{6A60F8EA-A737-345E-C833-BF320A2B72E5}"/>
                    </a:ext>
                  </a:extLst>
                </p:cNvPr>
                <p:cNvSpPr txBox="1"/>
                <p:nvPr/>
              </p:nvSpPr>
              <p:spPr>
                <a:xfrm>
                  <a:off x="2374780" y="6000671"/>
                  <a:ext cx="220043" cy="29584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6018" h="545891">
                      <a:moveTo>
                        <a:pt x="0" y="76"/>
                      </a:moveTo>
                      <a:lnTo>
                        <a:pt x="102717" y="76"/>
                      </a:lnTo>
                      <a:cubicBezTo>
                        <a:pt x="143359" y="-617"/>
                        <a:pt x="181013" y="3479"/>
                        <a:pt x="215681" y="12364"/>
                      </a:cubicBezTo>
                      <a:cubicBezTo>
                        <a:pt x="250349" y="21250"/>
                        <a:pt x="283659" y="39081"/>
                        <a:pt x="315612" y="65860"/>
                      </a:cubicBezTo>
                      <a:cubicBezTo>
                        <a:pt x="346598" y="92892"/>
                        <a:pt x="369443" y="124086"/>
                        <a:pt x="384146" y="159444"/>
                      </a:cubicBezTo>
                      <a:cubicBezTo>
                        <a:pt x="398848" y="194802"/>
                        <a:pt x="406139" y="232876"/>
                        <a:pt x="406017" y="273664"/>
                      </a:cubicBezTo>
                      <a:cubicBezTo>
                        <a:pt x="406064" y="313638"/>
                        <a:pt x="398743" y="350806"/>
                        <a:pt x="384055" y="385168"/>
                      </a:cubicBezTo>
                      <a:cubicBezTo>
                        <a:pt x="369368" y="419531"/>
                        <a:pt x="347036" y="450182"/>
                        <a:pt x="317060" y="477123"/>
                      </a:cubicBezTo>
                      <a:cubicBezTo>
                        <a:pt x="284897" y="505291"/>
                        <a:pt x="251466" y="523968"/>
                        <a:pt x="216767" y="533155"/>
                      </a:cubicBezTo>
                      <a:cubicBezTo>
                        <a:pt x="182070" y="542342"/>
                        <a:pt x="143570" y="546559"/>
                        <a:pt x="101269" y="545806"/>
                      </a:cubicBezTo>
                      <a:lnTo>
                        <a:pt x="0" y="545806"/>
                      </a:lnTo>
                      <a:lnTo>
                        <a:pt x="0" y="76"/>
                      </a:lnTo>
                      <a:close/>
                      <a:moveTo>
                        <a:pt x="60717" y="56450"/>
                      </a:moveTo>
                      <a:lnTo>
                        <a:pt x="60717" y="489432"/>
                      </a:lnTo>
                      <a:lnTo>
                        <a:pt x="104889" y="489432"/>
                      </a:lnTo>
                      <a:cubicBezTo>
                        <a:pt x="138093" y="490020"/>
                        <a:pt x="168899" y="486491"/>
                        <a:pt x="197307" y="478843"/>
                      </a:cubicBezTo>
                      <a:cubicBezTo>
                        <a:pt x="225714" y="471195"/>
                        <a:pt x="252356" y="455899"/>
                        <a:pt x="277233" y="432956"/>
                      </a:cubicBezTo>
                      <a:cubicBezTo>
                        <a:pt x="299711" y="411717"/>
                        <a:pt x="316668" y="387401"/>
                        <a:pt x="328102" y="360007"/>
                      </a:cubicBezTo>
                      <a:cubicBezTo>
                        <a:pt x="339537" y="332614"/>
                        <a:pt x="345271" y="303592"/>
                        <a:pt x="345300" y="272940"/>
                      </a:cubicBezTo>
                      <a:cubicBezTo>
                        <a:pt x="345285" y="241459"/>
                        <a:pt x="339341" y="211561"/>
                        <a:pt x="327469" y="183248"/>
                      </a:cubicBezTo>
                      <a:cubicBezTo>
                        <a:pt x="315597" y="154934"/>
                        <a:pt x="297885" y="130286"/>
                        <a:pt x="274336" y="109304"/>
                      </a:cubicBezTo>
                      <a:cubicBezTo>
                        <a:pt x="249444" y="87778"/>
                        <a:pt x="223013" y="73448"/>
                        <a:pt x="195044" y="66314"/>
                      </a:cubicBezTo>
                      <a:cubicBezTo>
                        <a:pt x="167074" y="59179"/>
                        <a:pt x="137023" y="55891"/>
                        <a:pt x="104889" y="56450"/>
                      </a:cubicBezTo>
                      <a:lnTo>
                        <a:pt x="60717" y="5645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5" name="TextBox 160">
                  <a:extLst>
                    <a:ext uri="{FF2B5EF4-FFF2-40B4-BE49-F238E27FC236}">
                      <a16:creationId xmlns:a16="http://schemas.microsoft.com/office/drawing/2014/main" id="{86B8333C-DF4F-B7FD-3CEE-57A1D596F4F9}"/>
                    </a:ext>
                  </a:extLst>
                </p:cNvPr>
                <p:cNvSpPr txBox="1"/>
                <p:nvPr/>
              </p:nvSpPr>
              <p:spPr>
                <a:xfrm>
                  <a:off x="2736259" y="6000712"/>
                  <a:ext cx="1764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4"/>
                      </a:lnTo>
                      <a:lnTo>
                        <a:pt x="192467" y="56374"/>
                      </a:lnTo>
                      <a:lnTo>
                        <a:pt x="192467" y="545730"/>
                      </a:lnTo>
                      <a:lnTo>
                        <a:pt x="131750" y="545730"/>
                      </a:lnTo>
                      <a:lnTo>
                        <a:pt x="131750" y="56374"/>
                      </a:lnTo>
                      <a:lnTo>
                        <a:pt x="0" y="56374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6" name="TextBox 161">
                  <a:extLst>
                    <a:ext uri="{FF2B5EF4-FFF2-40B4-BE49-F238E27FC236}">
                      <a16:creationId xmlns:a16="http://schemas.microsoft.com/office/drawing/2014/main" id="{6873E4B7-A199-ACD5-033B-9E94EB003139}"/>
                    </a:ext>
                  </a:extLst>
                </p:cNvPr>
                <p:cNvSpPr txBox="1"/>
                <p:nvPr/>
              </p:nvSpPr>
              <p:spPr>
                <a:xfrm>
                  <a:off x="2950676" y="6000712"/>
                  <a:ext cx="153347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6" y="56374"/>
                      </a:lnTo>
                      <a:lnTo>
                        <a:pt x="60716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6" y="274991"/>
                      </a:lnTo>
                      <a:lnTo>
                        <a:pt x="60716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7" name="TextBox 162">
                  <a:extLst>
                    <a:ext uri="{FF2B5EF4-FFF2-40B4-BE49-F238E27FC236}">
                      <a16:creationId xmlns:a16="http://schemas.microsoft.com/office/drawing/2014/main" id="{BB98CE8B-158E-F025-A06C-50A7C0B97E59}"/>
                    </a:ext>
                  </a:extLst>
                </p:cNvPr>
                <p:cNvSpPr txBox="1"/>
                <p:nvPr/>
              </p:nvSpPr>
              <p:spPr>
                <a:xfrm>
                  <a:off x="3425154" y="6000712"/>
                  <a:ext cx="217296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00950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221513"/>
                      </a:lnTo>
                      <a:lnTo>
                        <a:pt x="340233" y="221513"/>
                      </a:lnTo>
                      <a:lnTo>
                        <a:pt x="340233" y="0"/>
                      </a:lnTo>
                      <a:lnTo>
                        <a:pt x="400950" y="0"/>
                      </a:lnTo>
                      <a:lnTo>
                        <a:pt x="400950" y="545730"/>
                      </a:lnTo>
                      <a:lnTo>
                        <a:pt x="340233" y="545730"/>
                      </a:lnTo>
                      <a:lnTo>
                        <a:pt x="340233" y="277887"/>
                      </a:lnTo>
                      <a:lnTo>
                        <a:pt x="60717" y="277887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8" name="TextBox 163">
                  <a:extLst>
                    <a:ext uri="{FF2B5EF4-FFF2-40B4-BE49-F238E27FC236}">
                      <a16:creationId xmlns:a16="http://schemas.microsoft.com/office/drawing/2014/main" id="{B1BA8C0A-883E-F3E2-072F-F478721E9F89}"/>
                    </a:ext>
                  </a:extLst>
                </p:cNvPr>
                <p:cNvSpPr txBox="1"/>
                <p:nvPr/>
              </p:nvSpPr>
              <p:spPr>
                <a:xfrm>
                  <a:off x="4352539" y="6000712"/>
                  <a:ext cx="114508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11288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489356"/>
                      </a:lnTo>
                      <a:lnTo>
                        <a:pt x="211288" y="489356"/>
                      </a:lnTo>
                      <a:lnTo>
                        <a:pt x="211288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19" name="TextBox 164">
                  <a:extLst>
                    <a:ext uri="{FF2B5EF4-FFF2-40B4-BE49-F238E27FC236}">
                      <a16:creationId xmlns:a16="http://schemas.microsoft.com/office/drawing/2014/main" id="{66794AE8-ADC9-A7E3-2A06-CAA047FA72CB}"/>
                    </a:ext>
                  </a:extLst>
                </p:cNvPr>
                <p:cNvSpPr txBox="1"/>
                <p:nvPr/>
              </p:nvSpPr>
              <p:spPr>
                <a:xfrm>
                  <a:off x="5131150" y="6000712"/>
                  <a:ext cx="226712" cy="29576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4" h="545730">
                      <a:moveTo>
                        <a:pt x="0" y="0"/>
                      </a:moveTo>
                      <a:lnTo>
                        <a:pt x="70218" y="0"/>
                      </a:lnTo>
                      <a:lnTo>
                        <a:pt x="209162" y="243191"/>
                      </a:lnTo>
                      <a:lnTo>
                        <a:pt x="348106" y="0"/>
                      </a:lnTo>
                      <a:lnTo>
                        <a:pt x="418324" y="0"/>
                      </a:lnTo>
                      <a:lnTo>
                        <a:pt x="239521" y="311226"/>
                      </a:lnTo>
                      <a:lnTo>
                        <a:pt x="239521" y="545730"/>
                      </a:lnTo>
                      <a:lnTo>
                        <a:pt x="178804" y="545730"/>
                      </a:lnTo>
                      <a:lnTo>
                        <a:pt x="178804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  <p:grpSp>
            <p:nvGrpSpPr>
              <p:cNvPr id="87" name="Group 125">
                <a:extLst>
                  <a:ext uri="{FF2B5EF4-FFF2-40B4-BE49-F238E27FC236}">
                    <a16:creationId xmlns:a16="http://schemas.microsoft.com/office/drawing/2014/main" id="{771F2B9F-9CD0-B512-BF89-D32DEE15BF28}"/>
                  </a:ext>
                </a:extLst>
              </p:cNvPr>
              <p:cNvGrpSpPr/>
              <p:nvPr/>
            </p:nvGrpSpPr>
            <p:grpSpPr>
              <a:xfrm>
                <a:off x="2303344" y="1656837"/>
                <a:ext cx="3036401" cy="224867"/>
                <a:chOff x="1773650" y="5511077"/>
                <a:chExt cx="4402265" cy="326019"/>
              </a:xfrm>
              <a:grpFill/>
            </p:grpSpPr>
            <p:sp>
              <p:nvSpPr>
                <p:cNvPr id="88" name="TextBox 133">
                  <a:extLst>
                    <a:ext uri="{FF2B5EF4-FFF2-40B4-BE49-F238E27FC236}">
                      <a16:creationId xmlns:a16="http://schemas.microsoft.com/office/drawing/2014/main" id="{0A0C7869-9CD5-1292-146F-5BC16FC7A5DD}"/>
                    </a:ext>
                  </a:extLst>
                </p:cNvPr>
                <p:cNvSpPr txBox="1"/>
                <p:nvPr/>
              </p:nvSpPr>
              <p:spPr>
                <a:xfrm>
                  <a:off x="5432224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3" y="445853"/>
                      </a:lnTo>
                      <a:lnTo>
                        <a:pt x="425653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7" y="148380"/>
                      </a:lnTo>
                      <a:lnTo>
                        <a:pt x="60717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89" name="TextBox 134">
                  <a:extLst>
                    <a:ext uri="{FF2B5EF4-FFF2-40B4-BE49-F238E27FC236}">
                      <a16:creationId xmlns:a16="http://schemas.microsoft.com/office/drawing/2014/main" id="{76523E46-A56B-131D-1EB1-C26DC98777C0}"/>
                    </a:ext>
                  </a:extLst>
                </p:cNvPr>
                <p:cNvSpPr txBox="1"/>
                <p:nvPr/>
              </p:nvSpPr>
              <p:spPr>
                <a:xfrm>
                  <a:off x="4628581" y="5518531"/>
                  <a:ext cx="185126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0" h="564552">
                      <a:moveTo>
                        <a:pt x="180928" y="0"/>
                      </a:moveTo>
                      <a:cubicBezTo>
                        <a:pt x="211617" y="180"/>
                        <a:pt x="239132" y="7590"/>
                        <a:pt x="263472" y="22231"/>
                      </a:cubicBezTo>
                      <a:cubicBezTo>
                        <a:pt x="287811" y="36872"/>
                        <a:pt x="307345" y="57666"/>
                        <a:pt x="322073" y="84612"/>
                      </a:cubicBezTo>
                      <a:lnTo>
                        <a:pt x="273631" y="115746"/>
                      </a:lnTo>
                      <a:cubicBezTo>
                        <a:pt x="263099" y="96800"/>
                        <a:pt x="250485" y="82199"/>
                        <a:pt x="235789" y="71941"/>
                      </a:cubicBezTo>
                      <a:cubicBezTo>
                        <a:pt x="221093" y="61684"/>
                        <a:pt x="202323" y="56495"/>
                        <a:pt x="179479" y="56374"/>
                      </a:cubicBezTo>
                      <a:cubicBezTo>
                        <a:pt x="154478" y="56781"/>
                        <a:pt x="133324" y="64655"/>
                        <a:pt x="116017" y="79996"/>
                      </a:cubicBezTo>
                      <a:cubicBezTo>
                        <a:pt x="98711" y="95337"/>
                        <a:pt x="89688" y="115701"/>
                        <a:pt x="88949" y="141088"/>
                      </a:cubicBezTo>
                      <a:cubicBezTo>
                        <a:pt x="89320" y="156650"/>
                        <a:pt x="93969" y="169772"/>
                        <a:pt x="102897" y="180454"/>
                      </a:cubicBezTo>
                      <a:cubicBezTo>
                        <a:pt x="111825" y="191136"/>
                        <a:pt x="122805" y="200129"/>
                        <a:pt x="135837" y="207432"/>
                      </a:cubicBezTo>
                      <a:cubicBezTo>
                        <a:pt x="148869" y="214735"/>
                        <a:pt x="161726" y="221099"/>
                        <a:pt x="174409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1" y="298296"/>
                      </a:cubicBezTo>
                      <a:cubicBezTo>
                        <a:pt x="327613" y="320937"/>
                        <a:pt x="340569" y="353489"/>
                        <a:pt x="341590" y="395951"/>
                      </a:cubicBezTo>
                      <a:cubicBezTo>
                        <a:pt x="341229" y="428121"/>
                        <a:pt x="333434" y="456850"/>
                        <a:pt x="318204" y="482140"/>
                      </a:cubicBezTo>
                      <a:cubicBezTo>
                        <a:pt x="302973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4" y="564552"/>
                      </a:cubicBezTo>
                      <a:cubicBezTo>
                        <a:pt x="125730" y="563968"/>
                        <a:pt x="88605" y="551042"/>
                        <a:pt x="58689" y="525776"/>
                      </a:cubicBezTo>
                      <a:cubicBezTo>
                        <a:pt x="28774" y="500509"/>
                        <a:pt x="9210" y="466405"/>
                        <a:pt x="0" y="423465"/>
                      </a:cubicBezTo>
                      <a:lnTo>
                        <a:pt x="59313" y="406812"/>
                      </a:lnTo>
                      <a:cubicBezTo>
                        <a:pt x="63679" y="435427"/>
                        <a:pt x="75557" y="459290"/>
                        <a:pt x="94947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8" y="507590"/>
                        <a:pt x="225001" y="497544"/>
                        <a:pt x="246743" y="478040"/>
                      </a:cubicBezTo>
                      <a:cubicBezTo>
                        <a:pt x="268485" y="458536"/>
                        <a:pt x="279862" y="433104"/>
                        <a:pt x="280873" y="401744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3" y="316849"/>
                        <a:pt x="206578" y="303817"/>
                        <a:pt x="180204" y="293137"/>
                      </a:cubicBezTo>
                      <a:lnTo>
                        <a:pt x="146888" y="278656"/>
                      </a:lnTo>
                      <a:cubicBezTo>
                        <a:pt x="114066" y="265050"/>
                        <a:pt x="86324" y="247914"/>
                        <a:pt x="63664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4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3" y="5877"/>
                        <a:pt x="153506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0" name="TextBox 135">
                  <a:extLst>
                    <a:ext uri="{FF2B5EF4-FFF2-40B4-BE49-F238E27FC236}">
                      <a16:creationId xmlns:a16="http://schemas.microsoft.com/office/drawing/2014/main" id="{792A6D57-7ABA-31DC-8FCE-5A4D96A07161}"/>
                    </a:ext>
                  </a:extLst>
                </p:cNvPr>
                <p:cNvSpPr txBox="1"/>
                <p:nvPr/>
              </p:nvSpPr>
              <p:spPr>
                <a:xfrm>
                  <a:off x="4848929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80" h="564553">
                      <a:moveTo>
                        <a:pt x="284403" y="1"/>
                      </a:moveTo>
                      <a:cubicBezTo>
                        <a:pt x="314761" y="-29"/>
                        <a:pt x="343446" y="4368"/>
                        <a:pt x="370456" y="13191"/>
                      </a:cubicBezTo>
                      <a:cubicBezTo>
                        <a:pt x="397467" y="22015"/>
                        <a:pt x="423075" y="35446"/>
                        <a:pt x="447280" y="53484"/>
                      </a:cubicBezTo>
                      <a:lnTo>
                        <a:pt x="447280" y="128780"/>
                      </a:lnTo>
                      <a:cubicBezTo>
                        <a:pt x="425277" y="106124"/>
                        <a:pt x="399970" y="88445"/>
                        <a:pt x="371361" y="75743"/>
                      </a:cubicBezTo>
                      <a:cubicBezTo>
                        <a:pt x="342752" y="63042"/>
                        <a:pt x="312559" y="56586"/>
                        <a:pt x="280783" y="56375"/>
                      </a:cubicBezTo>
                      <a:cubicBezTo>
                        <a:pt x="239780" y="56938"/>
                        <a:pt x="202745" y="67557"/>
                        <a:pt x="169678" y="88233"/>
                      </a:cubicBezTo>
                      <a:cubicBezTo>
                        <a:pt x="136611" y="108909"/>
                        <a:pt x="110300" y="136261"/>
                        <a:pt x="90746" y="170292"/>
                      </a:cubicBezTo>
                      <a:cubicBezTo>
                        <a:pt x="71192" y="204322"/>
                        <a:pt x="61182" y="241650"/>
                        <a:pt x="60718" y="282277"/>
                      </a:cubicBezTo>
                      <a:cubicBezTo>
                        <a:pt x="61187" y="322904"/>
                        <a:pt x="71268" y="360233"/>
                        <a:pt x="90961" y="394263"/>
                      </a:cubicBezTo>
                      <a:cubicBezTo>
                        <a:pt x="110653" y="428293"/>
                        <a:pt x="137143" y="455645"/>
                        <a:pt x="170429" y="476321"/>
                      </a:cubicBezTo>
                      <a:cubicBezTo>
                        <a:pt x="203714" y="496996"/>
                        <a:pt x="240982" y="507616"/>
                        <a:pt x="282231" y="508179"/>
                      </a:cubicBezTo>
                      <a:cubicBezTo>
                        <a:pt x="313313" y="507877"/>
                        <a:pt x="343084" y="501240"/>
                        <a:pt x="371542" y="488268"/>
                      </a:cubicBezTo>
                      <a:cubicBezTo>
                        <a:pt x="400000" y="475295"/>
                        <a:pt x="425246" y="457798"/>
                        <a:pt x="447280" y="435775"/>
                      </a:cubicBezTo>
                      <a:lnTo>
                        <a:pt x="447280" y="511070"/>
                      </a:lnTo>
                      <a:cubicBezTo>
                        <a:pt x="423527" y="528160"/>
                        <a:pt x="397738" y="541320"/>
                        <a:pt x="369913" y="550550"/>
                      </a:cubicBezTo>
                      <a:cubicBezTo>
                        <a:pt x="342088" y="559780"/>
                        <a:pt x="313585" y="564447"/>
                        <a:pt x="284403" y="564553"/>
                      </a:cubicBezTo>
                      <a:cubicBezTo>
                        <a:pt x="232350" y="563964"/>
                        <a:pt x="184929" y="551235"/>
                        <a:pt x="142140" y="526366"/>
                      </a:cubicBezTo>
                      <a:cubicBezTo>
                        <a:pt x="99350" y="501496"/>
                        <a:pt x="65127" y="468019"/>
                        <a:pt x="39470" y="425933"/>
                      </a:cubicBezTo>
                      <a:cubicBezTo>
                        <a:pt x="13813" y="383848"/>
                        <a:pt x="656" y="336687"/>
                        <a:pt x="0" y="284450"/>
                      </a:cubicBezTo>
                      <a:cubicBezTo>
                        <a:pt x="616" y="231703"/>
                        <a:pt x="13611" y="183951"/>
                        <a:pt x="38987" y="141195"/>
                      </a:cubicBezTo>
                      <a:cubicBezTo>
                        <a:pt x="64363" y="98439"/>
                        <a:pt x="98425" y="64372"/>
                        <a:pt x="141174" y="38993"/>
                      </a:cubicBezTo>
                      <a:cubicBezTo>
                        <a:pt x="183923" y="13614"/>
                        <a:pt x="231666" y="617"/>
                        <a:pt x="284403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1" name="TextBox 136">
                  <a:extLst>
                    <a:ext uri="{FF2B5EF4-FFF2-40B4-BE49-F238E27FC236}">
                      <a16:creationId xmlns:a16="http://schemas.microsoft.com/office/drawing/2014/main" id="{A050DFC7-10B3-EEBD-5E88-EE66A344523F}"/>
                    </a:ext>
                  </a:extLst>
                </p:cNvPr>
                <p:cNvSpPr txBox="1"/>
                <p:nvPr/>
              </p:nvSpPr>
              <p:spPr>
                <a:xfrm>
                  <a:off x="5741747" y="5518530"/>
                  <a:ext cx="242405" cy="3059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7279" h="564553">
                      <a:moveTo>
                        <a:pt x="284402" y="1"/>
                      </a:moveTo>
                      <a:cubicBezTo>
                        <a:pt x="314760" y="-29"/>
                        <a:pt x="343445" y="4368"/>
                        <a:pt x="370455" y="13191"/>
                      </a:cubicBezTo>
                      <a:cubicBezTo>
                        <a:pt x="397466" y="22015"/>
                        <a:pt x="423074" y="35446"/>
                        <a:pt x="447279" y="53484"/>
                      </a:cubicBezTo>
                      <a:lnTo>
                        <a:pt x="447279" y="128780"/>
                      </a:lnTo>
                      <a:cubicBezTo>
                        <a:pt x="425276" y="106124"/>
                        <a:pt x="399969" y="88445"/>
                        <a:pt x="371360" y="75743"/>
                      </a:cubicBezTo>
                      <a:cubicBezTo>
                        <a:pt x="342751" y="63042"/>
                        <a:pt x="312558" y="56586"/>
                        <a:pt x="280782" y="56375"/>
                      </a:cubicBezTo>
                      <a:cubicBezTo>
                        <a:pt x="239779" y="56938"/>
                        <a:pt x="202744" y="67557"/>
                        <a:pt x="169677" y="88233"/>
                      </a:cubicBezTo>
                      <a:cubicBezTo>
                        <a:pt x="136610" y="108909"/>
                        <a:pt x="110299" y="136261"/>
                        <a:pt x="90745" y="170292"/>
                      </a:cubicBezTo>
                      <a:cubicBezTo>
                        <a:pt x="71191" y="204322"/>
                        <a:pt x="61181" y="241650"/>
                        <a:pt x="60716" y="282277"/>
                      </a:cubicBezTo>
                      <a:cubicBezTo>
                        <a:pt x="61186" y="322904"/>
                        <a:pt x="71266" y="360233"/>
                        <a:pt x="90959" y="394263"/>
                      </a:cubicBezTo>
                      <a:cubicBezTo>
                        <a:pt x="110652" y="428293"/>
                        <a:pt x="137141" y="455645"/>
                        <a:pt x="170427" y="476321"/>
                      </a:cubicBezTo>
                      <a:cubicBezTo>
                        <a:pt x="203713" y="496996"/>
                        <a:pt x="240982" y="507616"/>
                        <a:pt x="282230" y="508179"/>
                      </a:cubicBezTo>
                      <a:cubicBezTo>
                        <a:pt x="313312" y="507877"/>
                        <a:pt x="343083" y="501240"/>
                        <a:pt x="371541" y="488268"/>
                      </a:cubicBezTo>
                      <a:cubicBezTo>
                        <a:pt x="399999" y="475295"/>
                        <a:pt x="425245" y="457798"/>
                        <a:pt x="447279" y="435775"/>
                      </a:cubicBezTo>
                      <a:lnTo>
                        <a:pt x="447279" y="511070"/>
                      </a:lnTo>
                      <a:cubicBezTo>
                        <a:pt x="423526" y="528160"/>
                        <a:pt x="397737" y="541320"/>
                        <a:pt x="369912" y="550550"/>
                      </a:cubicBezTo>
                      <a:cubicBezTo>
                        <a:pt x="342088" y="559780"/>
                        <a:pt x="313584" y="564447"/>
                        <a:pt x="284402" y="564553"/>
                      </a:cubicBezTo>
                      <a:cubicBezTo>
                        <a:pt x="232349" y="563964"/>
                        <a:pt x="184928" y="551235"/>
                        <a:pt x="142138" y="526366"/>
                      </a:cubicBezTo>
                      <a:cubicBezTo>
                        <a:pt x="99349" y="501496"/>
                        <a:pt x="65126" y="468019"/>
                        <a:pt x="39468" y="425933"/>
                      </a:cubicBezTo>
                      <a:cubicBezTo>
                        <a:pt x="13811" y="383848"/>
                        <a:pt x="655" y="336687"/>
                        <a:pt x="0" y="284450"/>
                      </a:cubicBezTo>
                      <a:cubicBezTo>
                        <a:pt x="615" y="231703"/>
                        <a:pt x="13611" y="183951"/>
                        <a:pt x="38986" y="141195"/>
                      </a:cubicBezTo>
                      <a:cubicBezTo>
                        <a:pt x="64362" y="98439"/>
                        <a:pt x="98424" y="64372"/>
                        <a:pt x="141173" y="38993"/>
                      </a:cubicBezTo>
                      <a:cubicBezTo>
                        <a:pt x="183922" y="13614"/>
                        <a:pt x="231665" y="617"/>
                        <a:pt x="284402" y="1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2" name="TextBox 137">
                  <a:extLst>
                    <a:ext uri="{FF2B5EF4-FFF2-40B4-BE49-F238E27FC236}">
                      <a16:creationId xmlns:a16="http://schemas.microsoft.com/office/drawing/2014/main" id="{2E1310F9-CF94-B027-2CB1-5469A804ABEC}"/>
                    </a:ext>
                  </a:extLst>
                </p:cNvPr>
                <p:cNvSpPr txBox="1"/>
                <p:nvPr/>
              </p:nvSpPr>
              <p:spPr>
                <a:xfrm>
                  <a:off x="513276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3" name="TextBox 138">
                  <a:extLst>
                    <a:ext uri="{FF2B5EF4-FFF2-40B4-BE49-F238E27FC236}">
                      <a16:creationId xmlns:a16="http://schemas.microsoft.com/office/drawing/2014/main" id="{157693F2-C68C-76BC-7548-8AAF005C0B72}"/>
                    </a:ext>
                  </a:extLst>
                </p:cNvPr>
                <p:cNvSpPr txBox="1"/>
                <p:nvPr/>
              </p:nvSpPr>
              <p:spPr>
                <a:xfrm>
                  <a:off x="5228042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4" name="TextBox 139">
                  <a:extLst>
                    <a:ext uri="{FF2B5EF4-FFF2-40B4-BE49-F238E27FC236}">
                      <a16:creationId xmlns:a16="http://schemas.microsoft.com/office/drawing/2014/main" id="{3BEA1935-9F41-84EB-5E97-4CDF34F105B9}"/>
                    </a:ext>
                  </a:extLst>
                </p:cNvPr>
                <p:cNvSpPr txBox="1"/>
                <p:nvPr/>
              </p:nvSpPr>
              <p:spPr>
                <a:xfrm>
                  <a:off x="6022568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4" h="545730">
                      <a:moveTo>
                        <a:pt x="0" y="0"/>
                      </a:moveTo>
                      <a:lnTo>
                        <a:pt x="282954" y="0"/>
                      </a:lnTo>
                      <a:lnTo>
                        <a:pt x="282954" y="56374"/>
                      </a:lnTo>
                      <a:lnTo>
                        <a:pt x="60717" y="56374"/>
                      </a:lnTo>
                      <a:lnTo>
                        <a:pt x="60717" y="218618"/>
                      </a:lnTo>
                      <a:lnTo>
                        <a:pt x="276439" y="218618"/>
                      </a:lnTo>
                      <a:lnTo>
                        <a:pt x="276439" y="274991"/>
                      </a:lnTo>
                      <a:lnTo>
                        <a:pt x="60717" y="274991"/>
                      </a:lnTo>
                      <a:lnTo>
                        <a:pt x="60717" y="489356"/>
                      </a:lnTo>
                      <a:lnTo>
                        <a:pt x="282954" y="489356"/>
                      </a:lnTo>
                      <a:lnTo>
                        <a:pt x="282954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5" name="TextBox 140">
                  <a:extLst>
                    <a:ext uri="{FF2B5EF4-FFF2-40B4-BE49-F238E27FC236}">
                      <a16:creationId xmlns:a16="http://schemas.microsoft.com/office/drawing/2014/main" id="{5569D91C-15B6-7D43-8B24-48B6F73C5284}"/>
                    </a:ext>
                  </a:extLst>
                </p:cNvPr>
                <p:cNvSpPr txBox="1"/>
                <p:nvPr/>
              </p:nvSpPr>
              <p:spPr>
                <a:xfrm>
                  <a:off x="2044887" y="5511077"/>
                  <a:ext cx="263590" cy="32165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86370" h="593508">
                      <a:moveTo>
                        <a:pt x="0" y="0"/>
                      </a:moveTo>
                      <a:lnTo>
                        <a:pt x="425654" y="445853"/>
                      </a:lnTo>
                      <a:lnTo>
                        <a:pt x="425654" y="23165"/>
                      </a:lnTo>
                      <a:lnTo>
                        <a:pt x="486370" y="23165"/>
                      </a:lnTo>
                      <a:lnTo>
                        <a:pt x="486370" y="593508"/>
                      </a:lnTo>
                      <a:lnTo>
                        <a:pt x="60718" y="148380"/>
                      </a:lnTo>
                      <a:lnTo>
                        <a:pt x="60718" y="568895"/>
                      </a:lnTo>
                      <a:lnTo>
                        <a:pt x="0" y="56889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6" name="TextBox 141">
                  <a:extLst>
                    <a:ext uri="{FF2B5EF4-FFF2-40B4-BE49-F238E27FC236}">
                      <a16:creationId xmlns:a16="http://schemas.microsoft.com/office/drawing/2014/main" id="{E374BAC3-25E4-6146-8B3E-C8BE73DE0680}"/>
                    </a:ext>
                  </a:extLst>
                </p:cNvPr>
                <p:cNvSpPr txBox="1"/>
                <p:nvPr/>
              </p:nvSpPr>
              <p:spPr>
                <a:xfrm>
                  <a:off x="3134687" y="5518531"/>
                  <a:ext cx="185127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41591" h="564552">
                      <a:moveTo>
                        <a:pt x="180928" y="0"/>
                      </a:moveTo>
                      <a:cubicBezTo>
                        <a:pt x="211618" y="180"/>
                        <a:pt x="239133" y="7590"/>
                        <a:pt x="263472" y="22231"/>
                      </a:cubicBezTo>
                      <a:cubicBezTo>
                        <a:pt x="287812" y="36872"/>
                        <a:pt x="307346" y="57666"/>
                        <a:pt x="322074" y="84612"/>
                      </a:cubicBezTo>
                      <a:lnTo>
                        <a:pt x="273631" y="115746"/>
                      </a:lnTo>
                      <a:cubicBezTo>
                        <a:pt x="263100" y="96800"/>
                        <a:pt x="250486" y="82199"/>
                        <a:pt x="235790" y="71941"/>
                      </a:cubicBezTo>
                      <a:cubicBezTo>
                        <a:pt x="221093" y="61684"/>
                        <a:pt x="202324" y="56495"/>
                        <a:pt x="179480" y="56374"/>
                      </a:cubicBezTo>
                      <a:cubicBezTo>
                        <a:pt x="154478" y="56781"/>
                        <a:pt x="133324" y="64655"/>
                        <a:pt x="116018" y="79996"/>
                      </a:cubicBezTo>
                      <a:cubicBezTo>
                        <a:pt x="98711" y="95337"/>
                        <a:pt x="89689" y="115701"/>
                        <a:pt x="88949" y="141088"/>
                      </a:cubicBezTo>
                      <a:cubicBezTo>
                        <a:pt x="89321" y="156650"/>
                        <a:pt x="93970" y="169772"/>
                        <a:pt x="102898" y="180454"/>
                      </a:cubicBezTo>
                      <a:cubicBezTo>
                        <a:pt x="111826" y="191136"/>
                        <a:pt x="122805" y="200129"/>
                        <a:pt x="135838" y="207432"/>
                      </a:cubicBezTo>
                      <a:cubicBezTo>
                        <a:pt x="148869" y="214735"/>
                        <a:pt x="161727" y="221099"/>
                        <a:pt x="174410" y="226525"/>
                      </a:cubicBezTo>
                      <a:lnTo>
                        <a:pt x="210622" y="242454"/>
                      </a:lnTo>
                      <a:cubicBezTo>
                        <a:pt x="247130" y="257040"/>
                        <a:pt x="277830" y="275654"/>
                        <a:pt x="302722" y="298296"/>
                      </a:cubicBezTo>
                      <a:cubicBezTo>
                        <a:pt x="327613" y="320937"/>
                        <a:pt x="340569" y="353489"/>
                        <a:pt x="341591" y="395951"/>
                      </a:cubicBezTo>
                      <a:cubicBezTo>
                        <a:pt x="341230" y="428121"/>
                        <a:pt x="333434" y="456850"/>
                        <a:pt x="318204" y="482140"/>
                      </a:cubicBezTo>
                      <a:cubicBezTo>
                        <a:pt x="302974" y="507429"/>
                        <a:pt x="282473" y="527409"/>
                        <a:pt x="256701" y="542079"/>
                      </a:cubicBezTo>
                      <a:cubicBezTo>
                        <a:pt x="230929" y="556749"/>
                        <a:pt x="202050" y="564240"/>
                        <a:pt x="170065" y="564552"/>
                      </a:cubicBezTo>
                      <a:cubicBezTo>
                        <a:pt x="125730" y="563968"/>
                        <a:pt x="88606" y="551042"/>
                        <a:pt x="58689" y="525776"/>
                      </a:cubicBezTo>
                      <a:cubicBezTo>
                        <a:pt x="28774" y="500509"/>
                        <a:pt x="9211" y="466405"/>
                        <a:pt x="0" y="423465"/>
                      </a:cubicBezTo>
                      <a:lnTo>
                        <a:pt x="59314" y="406812"/>
                      </a:lnTo>
                      <a:cubicBezTo>
                        <a:pt x="63680" y="435427"/>
                        <a:pt x="75558" y="459290"/>
                        <a:pt x="94948" y="478402"/>
                      </a:cubicBezTo>
                      <a:cubicBezTo>
                        <a:pt x="114337" y="497513"/>
                        <a:pt x="138893" y="507439"/>
                        <a:pt x="168616" y="508178"/>
                      </a:cubicBezTo>
                      <a:cubicBezTo>
                        <a:pt x="198959" y="507590"/>
                        <a:pt x="225001" y="497543"/>
                        <a:pt x="246744" y="478040"/>
                      </a:cubicBezTo>
                      <a:cubicBezTo>
                        <a:pt x="268486" y="458536"/>
                        <a:pt x="279862" y="433104"/>
                        <a:pt x="280873" y="401743"/>
                      </a:cubicBezTo>
                      <a:cubicBezTo>
                        <a:pt x="279847" y="370791"/>
                        <a:pt x="269406" y="347621"/>
                        <a:pt x="249550" y="332235"/>
                      </a:cubicBezTo>
                      <a:cubicBezTo>
                        <a:pt x="229694" y="316849"/>
                        <a:pt x="206579" y="303817"/>
                        <a:pt x="180204" y="293137"/>
                      </a:cubicBezTo>
                      <a:lnTo>
                        <a:pt x="146889" y="278656"/>
                      </a:lnTo>
                      <a:cubicBezTo>
                        <a:pt x="114066" y="265050"/>
                        <a:pt x="86325" y="247914"/>
                        <a:pt x="63665" y="227249"/>
                      </a:cubicBezTo>
                      <a:cubicBezTo>
                        <a:pt x="41004" y="206584"/>
                        <a:pt x="29193" y="177139"/>
                        <a:pt x="28232" y="138916"/>
                      </a:cubicBezTo>
                      <a:cubicBezTo>
                        <a:pt x="28615" y="110533"/>
                        <a:pt x="35802" y="85978"/>
                        <a:pt x="49795" y="65252"/>
                      </a:cubicBezTo>
                      <a:cubicBezTo>
                        <a:pt x="63786" y="44525"/>
                        <a:pt x="82284" y="28505"/>
                        <a:pt x="105289" y="17191"/>
                      </a:cubicBezTo>
                      <a:cubicBezTo>
                        <a:pt x="128294" y="5877"/>
                        <a:pt x="153507" y="146"/>
                        <a:pt x="180928" y="0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7" name="TextBox 142">
                  <a:extLst>
                    <a:ext uri="{FF2B5EF4-FFF2-40B4-BE49-F238E27FC236}">
                      <a16:creationId xmlns:a16="http://schemas.microsoft.com/office/drawing/2014/main" id="{4294A35D-5731-399D-35B0-C717153A538A}"/>
                    </a:ext>
                  </a:extLst>
                </p:cNvPr>
                <p:cNvSpPr txBox="1"/>
                <p:nvPr/>
              </p:nvSpPr>
              <p:spPr>
                <a:xfrm>
                  <a:off x="3982038" y="5518531"/>
                  <a:ext cx="308314" cy="305962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568894" h="564552">
                      <a:moveTo>
                        <a:pt x="284446" y="0"/>
                      </a:moveTo>
                      <a:cubicBezTo>
                        <a:pt x="336964" y="598"/>
                        <a:pt x="384609" y="13470"/>
                        <a:pt x="427378" y="38616"/>
                      </a:cubicBezTo>
                      <a:cubicBezTo>
                        <a:pt x="470148" y="63763"/>
                        <a:pt x="504269" y="97598"/>
                        <a:pt x="529742" y="140122"/>
                      </a:cubicBezTo>
                      <a:cubicBezTo>
                        <a:pt x="555215" y="182645"/>
                        <a:pt x="568265" y="230272"/>
                        <a:pt x="568894" y="283000"/>
                      </a:cubicBezTo>
                      <a:cubicBezTo>
                        <a:pt x="568265" y="335939"/>
                        <a:pt x="555215" y="383547"/>
                        <a:pt x="529742" y="425825"/>
                      </a:cubicBezTo>
                      <a:cubicBezTo>
                        <a:pt x="504269" y="468103"/>
                        <a:pt x="470148" y="501652"/>
                        <a:pt x="427378" y="526472"/>
                      </a:cubicBezTo>
                      <a:cubicBezTo>
                        <a:pt x="384609" y="551292"/>
                        <a:pt x="336964" y="563985"/>
                        <a:pt x="284446" y="564552"/>
                      </a:cubicBezTo>
                      <a:cubicBezTo>
                        <a:pt x="231928" y="563985"/>
                        <a:pt x="184283" y="551292"/>
                        <a:pt x="141515" y="526472"/>
                      </a:cubicBezTo>
                      <a:cubicBezTo>
                        <a:pt x="98745" y="501652"/>
                        <a:pt x="64624" y="468103"/>
                        <a:pt x="39152" y="425825"/>
                      </a:cubicBezTo>
                      <a:cubicBezTo>
                        <a:pt x="13679" y="383547"/>
                        <a:pt x="629" y="335939"/>
                        <a:pt x="0" y="283000"/>
                      </a:cubicBezTo>
                      <a:cubicBezTo>
                        <a:pt x="629" y="230272"/>
                        <a:pt x="13679" y="182645"/>
                        <a:pt x="39152" y="140122"/>
                      </a:cubicBezTo>
                      <a:cubicBezTo>
                        <a:pt x="64624" y="97598"/>
                        <a:pt x="98745" y="63763"/>
                        <a:pt x="141515" y="38616"/>
                      </a:cubicBezTo>
                      <a:cubicBezTo>
                        <a:pt x="184283" y="13470"/>
                        <a:pt x="231928" y="598"/>
                        <a:pt x="284446" y="0"/>
                      </a:cubicBezTo>
                      <a:close/>
                      <a:moveTo>
                        <a:pt x="284446" y="56374"/>
                      </a:moveTo>
                      <a:cubicBezTo>
                        <a:pt x="242250" y="56870"/>
                        <a:pt x="204358" y="67221"/>
                        <a:pt x="170771" y="87427"/>
                      </a:cubicBezTo>
                      <a:cubicBezTo>
                        <a:pt x="137183" y="107634"/>
                        <a:pt x="110555" y="134718"/>
                        <a:pt x="90885" y="168682"/>
                      </a:cubicBezTo>
                      <a:cubicBezTo>
                        <a:pt x="71215" y="202645"/>
                        <a:pt x="61159" y="240510"/>
                        <a:pt x="60717" y="282276"/>
                      </a:cubicBezTo>
                      <a:cubicBezTo>
                        <a:pt x="61186" y="323815"/>
                        <a:pt x="71349" y="361572"/>
                        <a:pt x="91207" y="395549"/>
                      </a:cubicBezTo>
                      <a:cubicBezTo>
                        <a:pt x="111064" y="429525"/>
                        <a:pt x="137801" y="456664"/>
                        <a:pt x="171415" y="476964"/>
                      </a:cubicBezTo>
                      <a:cubicBezTo>
                        <a:pt x="205029" y="497264"/>
                        <a:pt x="242706" y="507668"/>
                        <a:pt x="284446" y="508178"/>
                      </a:cubicBezTo>
                      <a:cubicBezTo>
                        <a:pt x="326186" y="507668"/>
                        <a:pt x="363863" y="497264"/>
                        <a:pt x="397478" y="476964"/>
                      </a:cubicBezTo>
                      <a:cubicBezTo>
                        <a:pt x="431092" y="456664"/>
                        <a:pt x="457829" y="429525"/>
                        <a:pt x="477687" y="395549"/>
                      </a:cubicBezTo>
                      <a:cubicBezTo>
                        <a:pt x="497544" y="361572"/>
                        <a:pt x="507708" y="323815"/>
                        <a:pt x="508177" y="282276"/>
                      </a:cubicBezTo>
                      <a:cubicBezTo>
                        <a:pt x="507735" y="240510"/>
                        <a:pt x="497679" y="202645"/>
                        <a:pt x="478008" y="168682"/>
                      </a:cubicBezTo>
                      <a:cubicBezTo>
                        <a:pt x="458338" y="134719"/>
                        <a:pt x="431710" y="107634"/>
                        <a:pt x="398121" y="87427"/>
                      </a:cubicBezTo>
                      <a:cubicBezTo>
                        <a:pt x="364533" y="67221"/>
                        <a:pt x="326642" y="56870"/>
                        <a:pt x="284446" y="56374"/>
                      </a:cubicBez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8" name="TextBox 143">
                  <a:extLst>
                    <a:ext uri="{FF2B5EF4-FFF2-40B4-BE49-F238E27FC236}">
                      <a16:creationId xmlns:a16="http://schemas.microsoft.com/office/drawing/2014/main" id="{CEF9E8B6-6E6D-8994-F515-9C5AB344D1A7}"/>
                    </a:ext>
                  </a:extLst>
                </p:cNvPr>
                <p:cNvSpPr txBox="1"/>
                <p:nvPr/>
              </p:nvSpPr>
              <p:spPr>
                <a:xfrm>
                  <a:off x="1773650" y="5523632"/>
                  <a:ext cx="211147" cy="3008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89602" h="555141">
                      <a:moveTo>
                        <a:pt x="115" y="0"/>
                      </a:moveTo>
                      <a:lnTo>
                        <a:pt x="60832" y="0"/>
                      </a:lnTo>
                      <a:lnTo>
                        <a:pt x="60832" y="325031"/>
                      </a:lnTo>
                      <a:cubicBezTo>
                        <a:pt x="60244" y="345662"/>
                        <a:pt x="61059" y="366655"/>
                        <a:pt x="63277" y="388010"/>
                      </a:cubicBezTo>
                      <a:cubicBezTo>
                        <a:pt x="65494" y="409365"/>
                        <a:pt x="72646" y="428911"/>
                        <a:pt x="84729" y="446646"/>
                      </a:cubicBezTo>
                      <a:cubicBezTo>
                        <a:pt x="97280" y="463386"/>
                        <a:pt x="113634" y="476236"/>
                        <a:pt x="133790" y="485194"/>
                      </a:cubicBezTo>
                      <a:cubicBezTo>
                        <a:pt x="153944" y="494152"/>
                        <a:pt x="174281" y="498676"/>
                        <a:pt x="194798" y="498767"/>
                      </a:cubicBezTo>
                      <a:cubicBezTo>
                        <a:pt x="214788" y="498646"/>
                        <a:pt x="234370" y="494363"/>
                        <a:pt x="253545" y="485918"/>
                      </a:cubicBezTo>
                      <a:cubicBezTo>
                        <a:pt x="272719" y="477472"/>
                        <a:pt x="288862" y="465588"/>
                        <a:pt x="301972" y="450266"/>
                      </a:cubicBezTo>
                      <a:cubicBezTo>
                        <a:pt x="315759" y="432515"/>
                        <a:pt x="323845" y="412638"/>
                        <a:pt x="326230" y="390634"/>
                      </a:cubicBezTo>
                      <a:cubicBezTo>
                        <a:pt x="328614" y="368631"/>
                        <a:pt x="329460" y="346763"/>
                        <a:pt x="328765" y="325031"/>
                      </a:cubicBezTo>
                      <a:lnTo>
                        <a:pt x="328765" y="0"/>
                      </a:lnTo>
                      <a:lnTo>
                        <a:pt x="389482" y="0"/>
                      </a:lnTo>
                      <a:lnTo>
                        <a:pt x="389482" y="341681"/>
                      </a:lnTo>
                      <a:cubicBezTo>
                        <a:pt x="390206" y="371149"/>
                        <a:pt x="387676" y="398175"/>
                        <a:pt x="381893" y="422757"/>
                      </a:cubicBezTo>
                      <a:cubicBezTo>
                        <a:pt x="376110" y="447340"/>
                        <a:pt x="362738" y="470746"/>
                        <a:pt x="341776" y="492976"/>
                      </a:cubicBezTo>
                      <a:cubicBezTo>
                        <a:pt x="322628" y="513277"/>
                        <a:pt x="300307" y="528698"/>
                        <a:pt x="274814" y="539239"/>
                      </a:cubicBezTo>
                      <a:cubicBezTo>
                        <a:pt x="249320" y="549780"/>
                        <a:pt x="222648" y="555081"/>
                        <a:pt x="194798" y="555141"/>
                      </a:cubicBezTo>
                      <a:cubicBezTo>
                        <a:pt x="168729" y="555080"/>
                        <a:pt x="143384" y="550322"/>
                        <a:pt x="118766" y="540866"/>
                      </a:cubicBezTo>
                      <a:cubicBezTo>
                        <a:pt x="94145" y="531411"/>
                        <a:pt x="72425" y="517618"/>
                        <a:pt x="53604" y="499490"/>
                      </a:cubicBezTo>
                      <a:cubicBezTo>
                        <a:pt x="30503" y="476853"/>
                        <a:pt x="15626" y="452633"/>
                        <a:pt x="8970" y="426829"/>
                      </a:cubicBezTo>
                      <a:cubicBezTo>
                        <a:pt x="2314" y="401025"/>
                        <a:pt x="-638" y="372642"/>
                        <a:pt x="115" y="341681"/>
                      </a:cubicBezTo>
                      <a:lnTo>
                        <a:pt x="115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99" name="TextBox 144">
                  <a:extLst>
                    <a:ext uri="{FF2B5EF4-FFF2-40B4-BE49-F238E27FC236}">
                      <a16:creationId xmlns:a16="http://schemas.microsoft.com/office/drawing/2014/main" id="{38FDEBB6-C839-F78E-3020-56EA12AB8C7B}"/>
                    </a:ext>
                  </a:extLst>
                </p:cNvPr>
                <p:cNvSpPr txBox="1"/>
                <p:nvPr/>
              </p:nvSpPr>
              <p:spPr>
                <a:xfrm>
                  <a:off x="2359497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6" h="545730">
                      <a:moveTo>
                        <a:pt x="0" y="0"/>
                      </a:moveTo>
                      <a:lnTo>
                        <a:pt x="60716" y="0"/>
                      </a:lnTo>
                      <a:lnTo>
                        <a:pt x="60716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0" name="TextBox 145">
                  <a:extLst>
                    <a:ext uri="{FF2B5EF4-FFF2-40B4-BE49-F238E27FC236}">
                      <a16:creationId xmlns:a16="http://schemas.microsoft.com/office/drawing/2014/main" id="{E0BB7F9C-6DD7-B378-44D6-B1A7B97889B3}"/>
                    </a:ext>
                  </a:extLst>
                </p:cNvPr>
                <p:cNvSpPr txBox="1"/>
                <p:nvPr/>
              </p:nvSpPr>
              <p:spPr>
                <a:xfrm>
                  <a:off x="2435756" y="5523632"/>
                  <a:ext cx="240051" cy="31346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42937" h="578396">
                      <a:moveTo>
                        <a:pt x="0" y="0"/>
                      </a:moveTo>
                      <a:lnTo>
                        <a:pt x="65862" y="0"/>
                      </a:lnTo>
                      <a:lnTo>
                        <a:pt x="221470" y="416242"/>
                      </a:lnTo>
                      <a:lnTo>
                        <a:pt x="377078" y="0"/>
                      </a:lnTo>
                      <a:lnTo>
                        <a:pt x="442937" y="0"/>
                      </a:lnTo>
                      <a:lnTo>
                        <a:pt x="221470" y="57839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1" name="TextBox 146">
                  <a:extLst>
                    <a:ext uri="{FF2B5EF4-FFF2-40B4-BE49-F238E27FC236}">
                      <a16:creationId xmlns:a16="http://schemas.microsoft.com/office/drawing/2014/main" id="{C1D5E79D-A34A-DA56-A52A-5824F0677210}"/>
                    </a:ext>
                  </a:extLst>
                </p:cNvPr>
                <p:cNvSpPr txBox="1"/>
                <p:nvPr/>
              </p:nvSpPr>
              <p:spPr>
                <a:xfrm>
                  <a:off x="2719915" y="5523632"/>
                  <a:ext cx="153347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82955" h="545730">
                      <a:moveTo>
                        <a:pt x="0" y="0"/>
                      </a:moveTo>
                      <a:lnTo>
                        <a:pt x="282955" y="0"/>
                      </a:lnTo>
                      <a:lnTo>
                        <a:pt x="282955" y="56373"/>
                      </a:lnTo>
                      <a:lnTo>
                        <a:pt x="60718" y="56373"/>
                      </a:lnTo>
                      <a:lnTo>
                        <a:pt x="60718" y="218618"/>
                      </a:lnTo>
                      <a:lnTo>
                        <a:pt x="276440" y="218618"/>
                      </a:lnTo>
                      <a:lnTo>
                        <a:pt x="276440" y="274991"/>
                      </a:lnTo>
                      <a:lnTo>
                        <a:pt x="60718" y="274991"/>
                      </a:lnTo>
                      <a:lnTo>
                        <a:pt x="60718" y="489356"/>
                      </a:lnTo>
                      <a:lnTo>
                        <a:pt x="282955" y="489356"/>
                      </a:lnTo>
                      <a:lnTo>
                        <a:pt x="282955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2" name="TextBox 147">
                  <a:extLst>
                    <a:ext uri="{FF2B5EF4-FFF2-40B4-BE49-F238E27FC236}">
                      <a16:creationId xmlns:a16="http://schemas.microsoft.com/office/drawing/2014/main" id="{991F1AB0-4A8C-7432-B73C-9CEB397C0A61}"/>
                    </a:ext>
                  </a:extLst>
                </p:cNvPr>
                <p:cNvSpPr txBox="1"/>
                <p:nvPr/>
              </p:nvSpPr>
              <p:spPr>
                <a:xfrm>
                  <a:off x="2930908" y="5523614"/>
                  <a:ext cx="171002" cy="295777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15530" h="545761">
                      <a:moveTo>
                        <a:pt x="0" y="31"/>
                      </a:moveTo>
                      <a:lnTo>
                        <a:pt x="78825" y="31"/>
                      </a:lnTo>
                      <a:cubicBezTo>
                        <a:pt x="113899" y="-390"/>
                        <a:pt x="146509" y="3503"/>
                        <a:pt x="176656" y="11709"/>
                      </a:cubicBezTo>
                      <a:cubicBezTo>
                        <a:pt x="206802" y="19915"/>
                        <a:pt x="231194" y="34958"/>
                        <a:pt x="249831" y="56837"/>
                      </a:cubicBezTo>
                      <a:cubicBezTo>
                        <a:pt x="268469" y="78716"/>
                        <a:pt x="278062" y="109956"/>
                        <a:pt x="278610" y="150555"/>
                      </a:cubicBezTo>
                      <a:cubicBezTo>
                        <a:pt x="278162" y="193131"/>
                        <a:pt x="265868" y="227818"/>
                        <a:pt x="241727" y="254617"/>
                      </a:cubicBezTo>
                      <a:cubicBezTo>
                        <a:pt x="217587" y="281417"/>
                        <a:pt x="184291" y="296908"/>
                        <a:pt x="141841" y="301091"/>
                      </a:cubicBezTo>
                      <a:lnTo>
                        <a:pt x="315530" y="545761"/>
                      </a:lnTo>
                      <a:lnTo>
                        <a:pt x="241024" y="545761"/>
                      </a:lnTo>
                      <a:lnTo>
                        <a:pt x="75927" y="306150"/>
                      </a:lnTo>
                      <a:lnTo>
                        <a:pt x="60717" y="306150"/>
                      </a:lnTo>
                      <a:lnTo>
                        <a:pt x="60717" y="545761"/>
                      </a:lnTo>
                      <a:lnTo>
                        <a:pt x="0" y="545761"/>
                      </a:lnTo>
                      <a:lnTo>
                        <a:pt x="0" y="31"/>
                      </a:lnTo>
                      <a:close/>
                      <a:moveTo>
                        <a:pt x="60717" y="56404"/>
                      </a:moveTo>
                      <a:lnTo>
                        <a:pt x="60717" y="252672"/>
                      </a:lnTo>
                      <a:lnTo>
                        <a:pt x="79549" y="252672"/>
                      </a:lnTo>
                      <a:cubicBezTo>
                        <a:pt x="102919" y="253034"/>
                        <a:pt x="125069" y="250861"/>
                        <a:pt x="145999" y="246154"/>
                      </a:cubicBezTo>
                      <a:cubicBezTo>
                        <a:pt x="166928" y="241446"/>
                        <a:pt x="184034" y="232031"/>
                        <a:pt x="197318" y="217909"/>
                      </a:cubicBezTo>
                      <a:cubicBezTo>
                        <a:pt x="210601" y="203786"/>
                        <a:pt x="217460" y="182784"/>
                        <a:pt x="217894" y="154901"/>
                      </a:cubicBezTo>
                      <a:cubicBezTo>
                        <a:pt x="217532" y="125413"/>
                        <a:pt x="210932" y="103596"/>
                        <a:pt x="198096" y="89451"/>
                      </a:cubicBezTo>
                      <a:cubicBezTo>
                        <a:pt x="185259" y="75306"/>
                        <a:pt x="168358" y="66151"/>
                        <a:pt x="147393" y="61984"/>
                      </a:cubicBezTo>
                      <a:cubicBezTo>
                        <a:pt x="126428" y="57817"/>
                        <a:pt x="103572" y="55957"/>
                        <a:pt x="78825" y="56404"/>
                      </a:cubicBezTo>
                      <a:lnTo>
                        <a:pt x="60717" y="56404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3" name="TextBox 148">
                  <a:extLst>
                    <a:ext uri="{FF2B5EF4-FFF2-40B4-BE49-F238E27FC236}">
                      <a16:creationId xmlns:a16="http://schemas.microsoft.com/office/drawing/2014/main" id="{591B8AE0-A00B-74A0-DEF0-A7E4E85AAAB2}"/>
                    </a:ext>
                  </a:extLst>
                </p:cNvPr>
                <p:cNvSpPr txBox="1"/>
                <p:nvPr/>
              </p:nvSpPr>
              <p:spPr>
                <a:xfrm>
                  <a:off x="3368593" y="5523632"/>
                  <a:ext cx="3290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60717" h="545730">
                      <a:moveTo>
                        <a:pt x="0" y="0"/>
                      </a:moveTo>
                      <a:lnTo>
                        <a:pt x="60717" y="0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4" name="TextBox 149">
                  <a:extLst>
                    <a:ext uri="{FF2B5EF4-FFF2-40B4-BE49-F238E27FC236}">
                      <a16:creationId xmlns:a16="http://schemas.microsoft.com/office/drawing/2014/main" id="{BF678DA3-558F-3E28-36F0-0A21AEADE80A}"/>
                    </a:ext>
                  </a:extLst>
                </p:cNvPr>
                <p:cNvSpPr txBox="1"/>
                <p:nvPr/>
              </p:nvSpPr>
              <p:spPr>
                <a:xfrm>
                  <a:off x="3437648" y="5523632"/>
                  <a:ext cx="17649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325665" h="545730">
                      <a:moveTo>
                        <a:pt x="0" y="0"/>
                      </a:moveTo>
                      <a:lnTo>
                        <a:pt x="325665" y="0"/>
                      </a:lnTo>
                      <a:lnTo>
                        <a:pt x="325665" y="56373"/>
                      </a:lnTo>
                      <a:lnTo>
                        <a:pt x="192468" y="56373"/>
                      </a:lnTo>
                      <a:lnTo>
                        <a:pt x="192468" y="545730"/>
                      </a:lnTo>
                      <a:lnTo>
                        <a:pt x="131750" y="545730"/>
                      </a:lnTo>
                      <a:lnTo>
                        <a:pt x="131750" y="56373"/>
                      </a:lnTo>
                      <a:lnTo>
                        <a:pt x="0" y="5637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5" name="TextBox 150">
                  <a:extLst>
                    <a:ext uri="{FF2B5EF4-FFF2-40B4-BE49-F238E27FC236}">
                      <a16:creationId xmlns:a16="http://schemas.microsoft.com/office/drawing/2014/main" id="{81809CC8-380A-5559-C6F8-EE532C44ADA1}"/>
                    </a:ext>
                  </a:extLst>
                </p:cNvPr>
                <p:cNvSpPr txBox="1"/>
                <p:nvPr/>
              </p:nvSpPr>
              <p:spPr>
                <a:xfrm>
                  <a:off x="3622701" y="5523632"/>
                  <a:ext cx="226711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418323" h="545730">
                      <a:moveTo>
                        <a:pt x="0" y="0"/>
                      </a:moveTo>
                      <a:lnTo>
                        <a:pt x="70217" y="0"/>
                      </a:lnTo>
                      <a:lnTo>
                        <a:pt x="209161" y="243191"/>
                      </a:lnTo>
                      <a:lnTo>
                        <a:pt x="348105" y="0"/>
                      </a:lnTo>
                      <a:lnTo>
                        <a:pt x="418323" y="0"/>
                      </a:lnTo>
                      <a:lnTo>
                        <a:pt x="239520" y="311226"/>
                      </a:lnTo>
                      <a:lnTo>
                        <a:pt x="239520" y="545730"/>
                      </a:lnTo>
                      <a:lnTo>
                        <a:pt x="178803" y="545730"/>
                      </a:lnTo>
                      <a:lnTo>
                        <a:pt x="178803" y="31122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  <p:sp>
              <p:nvSpPr>
                <p:cNvPr id="106" name="TextBox 151">
                  <a:extLst>
                    <a:ext uri="{FF2B5EF4-FFF2-40B4-BE49-F238E27FC236}">
                      <a16:creationId xmlns:a16="http://schemas.microsoft.com/office/drawing/2014/main" id="{7DFEC888-1934-2B3F-5F2E-32E2B376410E}"/>
                    </a:ext>
                  </a:extLst>
                </p:cNvPr>
                <p:cNvSpPr txBox="1"/>
                <p:nvPr/>
              </p:nvSpPr>
              <p:spPr>
                <a:xfrm>
                  <a:off x="4337872" y="5523632"/>
                  <a:ext cx="134516" cy="295761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248206" h="545730">
                      <a:moveTo>
                        <a:pt x="0" y="0"/>
                      </a:moveTo>
                      <a:lnTo>
                        <a:pt x="248206" y="0"/>
                      </a:lnTo>
                      <a:lnTo>
                        <a:pt x="248206" y="56373"/>
                      </a:lnTo>
                      <a:lnTo>
                        <a:pt x="60717" y="56373"/>
                      </a:lnTo>
                      <a:lnTo>
                        <a:pt x="60717" y="218618"/>
                      </a:lnTo>
                      <a:lnTo>
                        <a:pt x="242416" y="218618"/>
                      </a:lnTo>
                      <a:lnTo>
                        <a:pt x="242416" y="274991"/>
                      </a:lnTo>
                      <a:lnTo>
                        <a:pt x="60717" y="274991"/>
                      </a:lnTo>
                      <a:lnTo>
                        <a:pt x="60717" y="545730"/>
                      </a:lnTo>
                      <a:lnTo>
                        <a:pt x="0" y="54573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6350">
                  <a:noFill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 sz="6239" spc="-33" dirty="0">
                    <a:latin typeface="Futura Std Book" panose="020B0502020204020303" pitchFamily="34" charset="0"/>
                  </a:endParaRPr>
                </a:p>
              </p:txBody>
            </p:sp>
          </p:grpSp>
        </p:grpSp>
        <p:grpSp>
          <p:nvGrpSpPr>
            <p:cNvPr id="78" name="Group 126">
              <a:extLst>
                <a:ext uri="{FF2B5EF4-FFF2-40B4-BE49-F238E27FC236}">
                  <a16:creationId xmlns:a16="http://schemas.microsoft.com/office/drawing/2014/main" id="{9680364C-23D5-78EE-5B9C-AC13AD68B05B}"/>
                </a:ext>
              </a:extLst>
            </p:cNvPr>
            <p:cNvGrpSpPr/>
            <p:nvPr/>
          </p:nvGrpSpPr>
          <p:grpSpPr>
            <a:xfrm>
              <a:off x="12089187" y="810560"/>
              <a:ext cx="1626238" cy="211550"/>
              <a:chOff x="1737116" y="4501972"/>
              <a:chExt cx="3000417" cy="385839"/>
            </a:xfrm>
            <a:solidFill>
              <a:schemeClr val="bg1"/>
            </a:solidFill>
          </p:grpSpPr>
          <p:sp>
            <p:nvSpPr>
              <p:cNvPr id="79" name="TextBox 127">
                <a:extLst>
                  <a:ext uri="{FF2B5EF4-FFF2-40B4-BE49-F238E27FC236}">
                    <a16:creationId xmlns:a16="http://schemas.microsoft.com/office/drawing/2014/main" id="{319139B9-BC08-6906-0BE9-C63151FAAA03}"/>
                  </a:ext>
                </a:extLst>
              </p:cNvPr>
              <p:cNvSpPr txBox="1"/>
              <p:nvPr/>
            </p:nvSpPr>
            <p:spPr>
              <a:xfrm>
                <a:off x="3305343" y="4501972"/>
                <a:ext cx="385839" cy="385019"/>
              </a:xfrm>
              <a:custGeom>
                <a:avLst/>
                <a:gdLst/>
                <a:ahLst/>
                <a:cxnLst/>
                <a:rect l="l" t="t" r="r" b="b"/>
                <a:pathLst>
                  <a:path w="700981" h="699492">
                    <a:moveTo>
                      <a:pt x="117574" y="0"/>
                    </a:moveTo>
                    <a:lnTo>
                      <a:pt x="191244" y="0"/>
                    </a:lnTo>
                    <a:lnTo>
                      <a:pt x="191244" y="152548"/>
                    </a:lnTo>
                    <a:lnTo>
                      <a:pt x="279053" y="152548"/>
                    </a:lnTo>
                    <a:lnTo>
                      <a:pt x="279053" y="104923"/>
                    </a:lnTo>
                    <a:lnTo>
                      <a:pt x="439043" y="104923"/>
                    </a:lnTo>
                    <a:lnTo>
                      <a:pt x="439043" y="0"/>
                    </a:lnTo>
                    <a:lnTo>
                      <a:pt x="512713" y="0"/>
                    </a:lnTo>
                    <a:lnTo>
                      <a:pt x="512713" y="104923"/>
                    </a:lnTo>
                    <a:lnTo>
                      <a:pt x="688330" y="104923"/>
                    </a:lnTo>
                    <a:lnTo>
                      <a:pt x="688330" y="172640"/>
                    </a:lnTo>
                    <a:lnTo>
                      <a:pt x="512713" y="172640"/>
                    </a:lnTo>
                    <a:lnTo>
                      <a:pt x="512713" y="272355"/>
                    </a:lnTo>
                    <a:lnTo>
                      <a:pt x="663029" y="272355"/>
                    </a:lnTo>
                    <a:lnTo>
                      <a:pt x="663029" y="334119"/>
                    </a:lnTo>
                    <a:cubicBezTo>
                      <a:pt x="656580" y="360908"/>
                      <a:pt x="640209" y="395882"/>
                      <a:pt x="613916" y="439043"/>
                    </a:cubicBezTo>
                    <a:cubicBezTo>
                      <a:pt x="588119" y="482203"/>
                      <a:pt x="561082" y="516185"/>
                      <a:pt x="532805" y="540990"/>
                    </a:cubicBezTo>
                    <a:cubicBezTo>
                      <a:pt x="582414" y="581670"/>
                      <a:pt x="638473" y="610691"/>
                      <a:pt x="700981" y="628054"/>
                    </a:cubicBezTo>
                    <a:lnTo>
                      <a:pt x="663029" y="698004"/>
                    </a:lnTo>
                    <a:cubicBezTo>
                      <a:pt x="597545" y="676671"/>
                      <a:pt x="536029" y="639712"/>
                      <a:pt x="478483" y="587127"/>
                    </a:cubicBezTo>
                    <a:cubicBezTo>
                      <a:pt x="400100" y="647154"/>
                      <a:pt x="325190" y="684609"/>
                      <a:pt x="253752" y="699492"/>
                    </a:cubicBezTo>
                    <a:lnTo>
                      <a:pt x="212824" y="631775"/>
                    </a:lnTo>
                    <a:cubicBezTo>
                      <a:pt x="284262" y="615900"/>
                      <a:pt x="355699" y="583902"/>
                      <a:pt x="427137" y="535781"/>
                    </a:cubicBezTo>
                    <a:cubicBezTo>
                      <a:pt x="388938" y="497086"/>
                      <a:pt x="351482" y="444252"/>
                      <a:pt x="314772" y="377279"/>
                    </a:cubicBezTo>
                    <a:lnTo>
                      <a:pt x="376535" y="352722"/>
                    </a:lnTo>
                    <a:cubicBezTo>
                      <a:pt x="410766" y="413246"/>
                      <a:pt x="444996" y="460623"/>
                      <a:pt x="479227" y="494853"/>
                    </a:cubicBezTo>
                    <a:cubicBezTo>
                      <a:pt x="529828" y="454670"/>
                      <a:pt x="565795" y="403324"/>
                      <a:pt x="587127" y="340816"/>
                    </a:cubicBezTo>
                    <a:lnTo>
                      <a:pt x="291703" y="340816"/>
                    </a:lnTo>
                    <a:lnTo>
                      <a:pt x="291703" y="272355"/>
                    </a:lnTo>
                    <a:lnTo>
                      <a:pt x="439043" y="272355"/>
                    </a:lnTo>
                    <a:lnTo>
                      <a:pt x="439043" y="172640"/>
                    </a:lnTo>
                    <a:lnTo>
                      <a:pt x="279053" y="172640"/>
                    </a:lnTo>
                    <a:lnTo>
                      <a:pt x="278309" y="220265"/>
                    </a:lnTo>
                    <a:lnTo>
                      <a:pt x="190500" y="220265"/>
                    </a:lnTo>
                    <a:lnTo>
                      <a:pt x="190500" y="351978"/>
                    </a:lnTo>
                    <a:cubicBezTo>
                      <a:pt x="230187" y="339080"/>
                      <a:pt x="259209" y="328166"/>
                      <a:pt x="277565" y="319236"/>
                    </a:cubicBezTo>
                    <a:lnTo>
                      <a:pt x="277565" y="392162"/>
                    </a:lnTo>
                    <a:cubicBezTo>
                      <a:pt x="262186" y="400595"/>
                      <a:pt x="233164" y="412005"/>
                      <a:pt x="190500" y="426392"/>
                    </a:cubicBezTo>
                    <a:lnTo>
                      <a:pt x="190500" y="608707"/>
                    </a:lnTo>
                    <a:cubicBezTo>
                      <a:pt x="190500" y="643929"/>
                      <a:pt x="185489" y="667246"/>
                      <a:pt x="175466" y="678656"/>
                    </a:cubicBezTo>
                    <a:cubicBezTo>
                      <a:pt x="164940" y="690562"/>
                      <a:pt x="141178" y="696515"/>
                      <a:pt x="104180" y="696515"/>
                    </a:cubicBezTo>
                    <a:lnTo>
                      <a:pt x="45393" y="696515"/>
                    </a:lnTo>
                    <a:lnTo>
                      <a:pt x="28277" y="621357"/>
                    </a:lnTo>
                    <a:lnTo>
                      <a:pt x="93018" y="623589"/>
                    </a:lnTo>
                    <a:cubicBezTo>
                      <a:pt x="109389" y="623589"/>
                      <a:pt x="117574" y="615404"/>
                      <a:pt x="117574" y="599033"/>
                    </a:cubicBezTo>
                    <a:lnTo>
                      <a:pt x="117574" y="447228"/>
                    </a:lnTo>
                    <a:cubicBezTo>
                      <a:pt x="75406" y="458142"/>
                      <a:pt x="42168" y="466576"/>
                      <a:pt x="17859" y="472529"/>
                    </a:cubicBezTo>
                    <a:lnTo>
                      <a:pt x="0" y="392162"/>
                    </a:lnTo>
                    <a:cubicBezTo>
                      <a:pt x="43160" y="386705"/>
                      <a:pt x="82352" y="379263"/>
                      <a:pt x="117574" y="369837"/>
                    </a:cubicBezTo>
                    <a:lnTo>
                      <a:pt x="117574" y="220265"/>
                    </a:lnTo>
                    <a:lnTo>
                      <a:pt x="7441" y="220265"/>
                    </a:lnTo>
                    <a:lnTo>
                      <a:pt x="7441" y="152548"/>
                    </a:lnTo>
                    <a:lnTo>
                      <a:pt x="117574" y="152548"/>
                    </a:lnTo>
                    <a:lnTo>
                      <a:pt x="117574" y="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80" name="TextBox 128">
                <a:extLst>
                  <a:ext uri="{FF2B5EF4-FFF2-40B4-BE49-F238E27FC236}">
                    <a16:creationId xmlns:a16="http://schemas.microsoft.com/office/drawing/2014/main" id="{2125F1C0-D0A6-AD9A-9424-32F98DC623A7}"/>
                  </a:ext>
                </a:extLst>
              </p:cNvPr>
              <p:cNvSpPr txBox="1"/>
              <p:nvPr/>
            </p:nvSpPr>
            <p:spPr>
              <a:xfrm>
                <a:off x="3823678" y="4502381"/>
                <a:ext cx="385838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0980" h="698004">
                    <a:moveTo>
                      <a:pt x="296912" y="0"/>
                    </a:moveTo>
                    <a:lnTo>
                      <a:pt x="375047" y="0"/>
                    </a:lnTo>
                    <a:cubicBezTo>
                      <a:pt x="375047" y="85328"/>
                      <a:pt x="373063" y="147588"/>
                      <a:pt x="369094" y="186779"/>
                    </a:cubicBezTo>
                    <a:lnTo>
                      <a:pt x="684609" y="186779"/>
                    </a:lnTo>
                    <a:lnTo>
                      <a:pt x="684609" y="265658"/>
                    </a:lnTo>
                    <a:lnTo>
                      <a:pt x="446484" y="264914"/>
                    </a:lnTo>
                    <a:cubicBezTo>
                      <a:pt x="457895" y="325437"/>
                      <a:pt x="484684" y="388937"/>
                      <a:pt x="526852" y="455414"/>
                    </a:cubicBezTo>
                    <a:cubicBezTo>
                      <a:pt x="569019" y="521890"/>
                      <a:pt x="627062" y="579437"/>
                      <a:pt x="700980" y="628054"/>
                    </a:cubicBezTo>
                    <a:lnTo>
                      <a:pt x="643682" y="696515"/>
                    </a:lnTo>
                    <a:cubicBezTo>
                      <a:pt x="509736" y="608707"/>
                      <a:pt x="417959" y="464840"/>
                      <a:pt x="368350" y="264914"/>
                    </a:cubicBezTo>
                    <a:lnTo>
                      <a:pt x="356443" y="264914"/>
                    </a:lnTo>
                    <a:cubicBezTo>
                      <a:pt x="323205" y="444004"/>
                      <a:pt x="223242" y="588367"/>
                      <a:pt x="56555" y="698004"/>
                    </a:cubicBezTo>
                    <a:lnTo>
                      <a:pt x="0" y="627310"/>
                    </a:lnTo>
                    <a:cubicBezTo>
                      <a:pt x="70445" y="587127"/>
                      <a:pt x="130969" y="534293"/>
                      <a:pt x="181570" y="468808"/>
                    </a:cubicBezTo>
                    <a:cubicBezTo>
                      <a:pt x="231676" y="403324"/>
                      <a:pt x="262682" y="335607"/>
                      <a:pt x="274588" y="265658"/>
                    </a:cubicBezTo>
                    <a:lnTo>
                      <a:pt x="17859" y="265658"/>
                    </a:lnTo>
                    <a:lnTo>
                      <a:pt x="17859" y="186779"/>
                    </a:lnTo>
                    <a:lnTo>
                      <a:pt x="287238" y="186779"/>
                    </a:lnTo>
                    <a:cubicBezTo>
                      <a:pt x="293687" y="141634"/>
                      <a:pt x="296912" y="79375"/>
                      <a:pt x="296912" y="0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81" name="TextBox 129">
                <a:extLst>
                  <a:ext uri="{FF2B5EF4-FFF2-40B4-BE49-F238E27FC236}">
                    <a16:creationId xmlns:a16="http://schemas.microsoft.com/office/drawing/2014/main" id="{59DC8057-6521-B324-B63E-8A08A1B2EEBC}"/>
                  </a:ext>
                </a:extLst>
              </p:cNvPr>
              <p:cNvSpPr txBox="1"/>
              <p:nvPr/>
            </p:nvSpPr>
            <p:spPr>
              <a:xfrm>
                <a:off x="1737116" y="4503611"/>
                <a:ext cx="386247" cy="384200"/>
              </a:xfrm>
              <a:custGeom>
                <a:avLst/>
                <a:gdLst/>
                <a:ahLst/>
                <a:cxnLst/>
                <a:rect l="l" t="t" r="r" b="b"/>
                <a:pathLst>
                  <a:path w="701724" h="698004">
                    <a:moveTo>
                      <a:pt x="601265" y="0"/>
                    </a:moveTo>
                    <a:lnTo>
                      <a:pt x="633264" y="61020"/>
                    </a:lnTo>
                    <a:cubicBezTo>
                      <a:pt x="565795" y="74910"/>
                      <a:pt x="481955" y="86072"/>
                      <a:pt x="381744" y="94506"/>
                    </a:cubicBezTo>
                    <a:lnTo>
                      <a:pt x="381744" y="157014"/>
                    </a:lnTo>
                    <a:lnTo>
                      <a:pt x="695771" y="157014"/>
                    </a:lnTo>
                    <a:lnTo>
                      <a:pt x="695771" y="218777"/>
                    </a:lnTo>
                    <a:lnTo>
                      <a:pt x="456158" y="218777"/>
                    </a:lnTo>
                    <a:cubicBezTo>
                      <a:pt x="512713" y="273348"/>
                      <a:pt x="594568" y="311299"/>
                      <a:pt x="701724" y="332631"/>
                    </a:cubicBezTo>
                    <a:lnTo>
                      <a:pt x="668982" y="400348"/>
                    </a:lnTo>
                    <a:cubicBezTo>
                      <a:pt x="659060" y="395883"/>
                      <a:pt x="648146" y="391914"/>
                      <a:pt x="636240" y="388442"/>
                    </a:cubicBezTo>
                    <a:cubicBezTo>
                      <a:pt x="624334" y="384969"/>
                      <a:pt x="613420" y="380504"/>
                      <a:pt x="603498" y="375047"/>
                    </a:cubicBezTo>
                    <a:lnTo>
                      <a:pt x="603498" y="698004"/>
                    </a:lnTo>
                    <a:lnTo>
                      <a:pt x="534293" y="698004"/>
                    </a:lnTo>
                    <a:lnTo>
                      <a:pt x="534293" y="663774"/>
                    </a:lnTo>
                    <a:lnTo>
                      <a:pt x="168176" y="663774"/>
                    </a:lnTo>
                    <a:lnTo>
                      <a:pt x="168176" y="698004"/>
                    </a:lnTo>
                    <a:lnTo>
                      <a:pt x="98971" y="698004"/>
                    </a:lnTo>
                    <a:lnTo>
                      <a:pt x="98971" y="378768"/>
                    </a:lnTo>
                    <a:cubicBezTo>
                      <a:pt x="86568" y="384225"/>
                      <a:pt x="65484" y="391914"/>
                      <a:pt x="35719" y="401836"/>
                    </a:cubicBezTo>
                    <a:lnTo>
                      <a:pt x="0" y="335608"/>
                    </a:lnTo>
                    <a:cubicBezTo>
                      <a:pt x="90289" y="313779"/>
                      <a:pt x="168920" y="274836"/>
                      <a:pt x="235892" y="218777"/>
                    </a:cubicBezTo>
                    <a:lnTo>
                      <a:pt x="5953" y="218777"/>
                    </a:lnTo>
                    <a:lnTo>
                      <a:pt x="5953" y="157014"/>
                    </a:lnTo>
                    <a:lnTo>
                      <a:pt x="311795" y="157014"/>
                    </a:lnTo>
                    <a:lnTo>
                      <a:pt x="311795" y="96738"/>
                    </a:lnTo>
                    <a:cubicBezTo>
                      <a:pt x="200174" y="99715"/>
                      <a:pt x="120054" y="101203"/>
                      <a:pt x="71437" y="101203"/>
                    </a:cubicBezTo>
                    <a:lnTo>
                      <a:pt x="46881" y="32742"/>
                    </a:lnTo>
                    <a:cubicBezTo>
                      <a:pt x="75158" y="33734"/>
                      <a:pt x="110133" y="34231"/>
                      <a:pt x="151804" y="34231"/>
                    </a:cubicBezTo>
                    <a:cubicBezTo>
                      <a:pt x="349746" y="34231"/>
                      <a:pt x="499566" y="22820"/>
                      <a:pt x="601265" y="0"/>
                    </a:cubicBezTo>
                    <a:close/>
                    <a:moveTo>
                      <a:pt x="381744" y="220266"/>
                    </a:moveTo>
                    <a:lnTo>
                      <a:pt x="381744" y="357932"/>
                    </a:lnTo>
                    <a:lnTo>
                      <a:pt x="565547" y="357932"/>
                    </a:lnTo>
                    <a:cubicBezTo>
                      <a:pt x="489644" y="328166"/>
                      <a:pt x="428377" y="282278"/>
                      <a:pt x="381744" y="220266"/>
                    </a:cubicBezTo>
                    <a:close/>
                    <a:moveTo>
                      <a:pt x="311795" y="221010"/>
                    </a:moveTo>
                    <a:cubicBezTo>
                      <a:pt x="268635" y="282526"/>
                      <a:pt x="212080" y="328166"/>
                      <a:pt x="142131" y="357932"/>
                    </a:cubicBezTo>
                    <a:lnTo>
                      <a:pt x="311795" y="357932"/>
                    </a:lnTo>
                    <a:lnTo>
                      <a:pt x="311795" y="221010"/>
                    </a:lnTo>
                    <a:close/>
                    <a:moveTo>
                      <a:pt x="168176" y="420440"/>
                    </a:moveTo>
                    <a:lnTo>
                      <a:pt x="168176" y="476994"/>
                    </a:lnTo>
                    <a:lnTo>
                      <a:pt x="534293" y="476994"/>
                    </a:lnTo>
                    <a:lnTo>
                      <a:pt x="534293" y="420440"/>
                    </a:lnTo>
                    <a:lnTo>
                      <a:pt x="168176" y="420440"/>
                    </a:lnTo>
                    <a:close/>
                    <a:moveTo>
                      <a:pt x="168176" y="536526"/>
                    </a:moveTo>
                    <a:lnTo>
                      <a:pt x="168176" y="602010"/>
                    </a:lnTo>
                    <a:lnTo>
                      <a:pt x="534293" y="602010"/>
                    </a:lnTo>
                    <a:lnTo>
                      <a:pt x="534293" y="536526"/>
                    </a:lnTo>
                    <a:lnTo>
                      <a:pt x="168176" y="536526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82" name="TextBox 130">
                <a:extLst>
                  <a:ext uri="{FF2B5EF4-FFF2-40B4-BE49-F238E27FC236}">
                    <a16:creationId xmlns:a16="http://schemas.microsoft.com/office/drawing/2014/main" id="{D1190EB3-4F70-5774-DB93-CD94FE2149BF}"/>
                  </a:ext>
                </a:extLst>
              </p:cNvPr>
              <p:cNvSpPr txBox="1"/>
              <p:nvPr/>
            </p:nvSpPr>
            <p:spPr>
              <a:xfrm>
                <a:off x="2780505" y="4501972"/>
                <a:ext cx="385839" cy="385838"/>
              </a:xfrm>
              <a:custGeom>
                <a:avLst/>
                <a:gdLst>
                  <a:gd name="connsiteX0" fmla="*/ 380437 w 700981"/>
                  <a:gd name="connsiteY0" fmla="*/ 234404 h 700980"/>
                  <a:gd name="connsiteX1" fmla="*/ 518103 w 700981"/>
                  <a:gd name="connsiteY1" fmla="*/ 325933 h 700980"/>
                  <a:gd name="connsiteX2" fmla="*/ 471966 w 700981"/>
                  <a:gd name="connsiteY2" fmla="*/ 383232 h 700980"/>
                  <a:gd name="connsiteX3" fmla="*/ 336533 w 700981"/>
                  <a:gd name="connsiteY3" fmla="*/ 284261 h 700980"/>
                  <a:gd name="connsiteX4" fmla="*/ 396064 w 700981"/>
                  <a:gd name="connsiteY4" fmla="*/ 55810 h 700980"/>
                  <a:gd name="connsiteX5" fmla="*/ 532242 w 700981"/>
                  <a:gd name="connsiteY5" fmla="*/ 146595 h 700980"/>
                  <a:gd name="connsiteX6" fmla="*/ 485361 w 700981"/>
                  <a:gd name="connsiteY6" fmla="*/ 202406 h 700980"/>
                  <a:gd name="connsiteX7" fmla="*/ 351415 w 700981"/>
                  <a:gd name="connsiteY7" fmla="*/ 104923 h 700980"/>
                  <a:gd name="connsiteX8" fmla="*/ 298401 w 700981"/>
                  <a:gd name="connsiteY8" fmla="*/ 4464 h 700980"/>
                  <a:gd name="connsiteX9" fmla="*/ 323701 w 700981"/>
                  <a:gd name="connsiteY9" fmla="*/ 65484 h 700980"/>
                  <a:gd name="connsiteX10" fmla="*/ 211336 w 700981"/>
                  <a:gd name="connsiteY10" fmla="*/ 95994 h 700980"/>
                  <a:gd name="connsiteX11" fmla="*/ 211336 w 700981"/>
                  <a:gd name="connsiteY11" fmla="*/ 200917 h 700980"/>
                  <a:gd name="connsiteX12" fmla="*/ 324445 w 700981"/>
                  <a:gd name="connsiteY12" fmla="*/ 200917 h 700980"/>
                  <a:gd name="connsiteX13" fmla="*/ 324445 w 700981"/>
                  <a:gd name="connsiteY13" fmla="*/ 264914 h 700980"/>
                  <a:gd name="connsiteX14" fmla="*/ 211336 w 700981"/>
                  <a:gd name="connsiteY14" fmla="*/ 264914 h 700980"/>
                  <a:gd name="connsiteX15" fmla="*/ 211336 w 700981"/>
                  <a:gd name="connsiteY15" fmla="*/ 271611 h 700980"/>
                  <a:gd name="connsiteX16" fmla="*/ 337096 w 700981"/>
                  <a:gd name="connsiteY16" fmla="*/ 395138 h 700980"/>
                  <a:gd name="connsiteX17" fmla="*/ 295424 w 700981"/>
                  <a:gd name="connsiteY17" fmla="*/ 459134 h 700980"/>
                  <a:gd name="connsiteX18" fmla="*/ 250776 w 700981"/>
                  <a:gd name="connsiteY18" fmla="*/ 402580 h 700980"/>
                  <a:gd name="connsiteX19" fmla="*/ 211336 w 700981"/>
                  <a:gd name="connsiteY19" fmla="*/ 352722 h 700980"/>
                  <a:gd name="connsiteX20" fmla="*/ 211336 w 700981"/>
                  <a:gd name="connsiteY20" fmla="*/ 698004 h 700980"/>
                  <a:gd name="connsiteX21" fmla="*/ 142875 w 700981"/>
                  <a:gd name="connsiteY21" fmla="*/ 700980 h 700980"/>
                  <a:gd name="connsiteX22" fmla="*/ 142875 w 700981"/>
                  <a:gd name="connsiteY22" fmla="*/ 395138 h 700980"/>
                  <a:gd name="connsiteX23" fmla="*/ 41672 w 700981"/>
                  <a:gd name="connsiteY23" fmla="*/ 561826 h 700980"/>
                  <a:gd name="connsiteX24" fmla="*/ 0 w 700981"/>
                  <a:gd name="connsiteY24" fmla="*/ 494853 h 700980"/>
                  <a:gd name="connsiteX25" fmla="*/ 140643 w 700981"/>
                  <a:gd name="connsiteY25" fmla="*/ 264914 h 700980"/>
                  <a:gd name="connsiteX26" fmla="*/ 4465 w 700981"/>
                  <a:gd name="connsiteY26" fmla="*/ 264914 h 700980"/>
                  <a:gd name="connsiteX27" fmla="*/ 4465 w 700981"/>
                  <a:gd name="connsiteY27" fmla="*/ 200917 h 700980"/>
                  <a:gd name="connsiteX28" fmla="*/ 142875 w 700981"/>
                  <a:gd name="connsiteY28" fmla="*/ 200917 h 700980"/>
                  <a:gd name="connsiteX29" fmla="*/ 142875 w 700981"/>
                  <a:gd name="connsiteY29" fmla="*/ 107900 h 700980"/>
                  <a:gd name="connsiteX30" fmla="*/ 27533 w 700981"/>
                  <a:gd name="connsiteY30" fmla="*/ 120550 h 700980"/>
                  <a:gd name="connsiteX31" fmla="*/ 11906 w 700981"/>
                  <a:gd name="connsiteY31" fmla="*/ 58042 h 700980"/>
                  <a:gd name="connsiteX32" fmla="*/ 298401 w 700981"/>
                  <a:gd name="connsiteY32" fmla="*/ 4464 h 700980"/>
                  <a:gd name="connsiteX33" fmla="*/ 564803 w 700981"/>
                  <a:gd name="connsiteY33" fmla="*/ 0 h 700980"/>
                  <a:gd name="connsiteX34" fmla="*/ 634008 w 700981"/>
                  <a:gd name="connsiteY34" fmla="*/ 0 h 700980"/>
                  <a:gd name="connsiteX35" fmla="*/ 634008 w 700981"/>
                  <a:gd name="connsiteY35" fmla="*/ 419695 h 700980"/>
                  <a:gd name="connsiteX36" fmla="*/ 700981 w 700981"/>
                  <a:gd name="connsiteY36" fmla="*/ 408533 h 700980"/>
                  <a:gd name="connsiteX37" fmla="*/ 700981 w 700981"/>
                  <a:gd name="connsiteY37" fmla="*/ 476250 h 700980"/>
                  <a:gd name="connsiteX38" fmla="*/ 634008 w 700981"/>
                  <a:gd name="connsiteY38" fmla="*/ 487412 h 700980"/>
                  <a:gd name="connsiteX39" fmla="*/ 634008 w 700981"/>
                  <a:gd name="connsiteY39" fmla="*/ 700980 h 700980"/>
                  <a:gd name="connsiteX40" fmla="*/ 564803 w 700981"/>
                  <a:gd name="connsiteY40" fmla="*/ 700980 h 700980"/>
                  <a:gd name="connsiteX41" fmla="*/ 564803 w 700981"/>
                  <a:gd name="connsiteY41" fmla="*/ 496341 h 700980"/>
                  <a:gd name="connsiteX42" fmla="*/ 315516 w 700981"/>
                  <a:gd name="connsiteY42" fmla="*/ 534293 h 700980"/>
                  <a:gd name="connsiteX43" fmla="*/ 315516 w 700981"/>
                  <a:gd name="connsiteY43" fmla="*/ 465088 h 700980"/>
                  <a:gd name="connsiteX44" fmla="*/ 564803 w 700981"/>
                  <a:gd name="connsiteY44" fmla="*/ 427880 h 7009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</a:cxnLst>
                <a:rect l="l" t="t" r="r" b="b"/>
                <a:pathLst>
                  <a:path w="700981" h="700980">
                    <a:moveTo>
                      <a:pt x="380437" y="234404"/>
                    </a:moveTo>
                    <a:cubicBezTo>
                      <a:pt x="417644" y="253752"/>
                      <a:pt x="463533" y="284261"/>
                      <a:pt x="518103" y="325933"/>
                    </a:cubicBezTo>
                    <a:lnTo>
                      <a:pt x="471966" y="383232"/>
                    </a:lnTo>
                    <a:cubicBezTo>
                      <a:pt x="420868" y="340568"/>
                      <a:pt x="375724" y="307578"/>
                      <a:pt x="336533" y="284261"/>
                    </a:cubicBezTo>
                    <a:close/>
                    <a:moveTo>
                      <a:pt x="396064" y="55810"/>
                    </a:moveTo>
                    <a:cubicBezTo>
                      <a:pt x="428310" y="73669"/>
                      <a:pt x="473702" y="103931"/>
                      <a:pt x="532242" y="146595"/>
                    </a:cubicBezTo>
                    <a:lnTo>
                      <a:pt x="485361" y="202406"/>
                    </a:lnTo>
                    <a:cubicBezTo>
                      <a:pt x="430294" y="158253"/>
                      <a:pt x="385646" y="125759"/>
                      <a:pt x="351415" y="104923"/>
                    </a:cubicBezTo>
                    <a:close/>
                    <a:moveTo>
                      <a:pt x="298401" y="4464"/>
                    </a:moveTo>
                    <a:lnTo>
                      <a:pt x="323701" y="65484"/>
                    </a:lnTo>
                    <a:cubicBezTo>
                      <a:pt x="287983" y="77886"/>
                      <a:pt x="250528" y="88056"/>
                      <a:pt x="211336" y="95994"/>
                    </a:cubicBezTo>
                    <a:lnTo>
                      <a:pt x="211336" y="200917"/>
                    </a:lnTo>
                    <a:lnTo>
                      <a:pt x="324445" y="200917"/>
                    </a:lnTo>
                    <a:lnTo>
                      <a:pt x="324445" y="264914"/>
                    </a:lnTo>
                    <a:lnTo>
                      <a:pt x="211336" y="264914"/>
                    </a:lnTo>
                    <a:lnTo>
                      <a:pt x="211336" y="271611"/>
                    </a:lnTo>
                    <a:cubicBezTo>
                      <a:pt x="266899" y="323205"/>
                      <a:pt x="308818" y="364380"/>
                      <a:pt x="337096" y="395138"/>
                    </a:cubicBezTo>
                    <a:lnTo>
                      <a:pt x="295424" y="459134"/>
                    </a:lnTo>
                    <a:cubicBezTo>
                      <a:pt x="280541" y="438298"/>
                      <a:pt x="265658" y="419447"/>
                      <a:pt x="250776" y="402580"/>
                    </a:cubicBezTo>
                    <a:cubicBezTo>
                      <a:pt x="237877" y="387201"/>
                      <a:pt x="224731" y="370582"/>
                      <a:pt x="211336" y="352722"/>
                    </a:cubicBezTo>
                    <a:lnTo>
                      <a:pt x="211336" y="698004"/>
                    </a:lnTo>
                    <a:lnTo>
                      <a:pt x="142875" y="700980"/>
                    </a:lnTo>
                    <a:lnTo>
                      <a:pt x="142875" y="395138"/>
                    </a:lnTo>
                    <a:cubicBezTo>
                      <a:pt x="124024" y="442763"/>
                      <a:pt x="90289" y="498326"/>
                      <a:pt x="41672" y="561826"/>
                    </a:cubicBezTo>
                    <a:lnTo>
                      <a:pt x="0" y="494853"/>
                    </a:lnTo>
                    <a:cubicBezTo>
                      <a:pt x="62508" y="423912"/>
                      <a:pt x="109389" y="347265"/>
                      <a:pt x="140643" y="264914"/>
                    </a:cubicBezTo>
                    <a:lnTo>
                      <a:pt x="4465" y="264914"/>
                    </a:lnTo>
                    <a:lnTo>
                      <a:pt x="4465" y="200917"/>
                    </a:lnTo>
                    <a:lnTo>
                      <a:pt x="142875" y="200917"/>
                    </a:lnTo>
                    <a:lnTo>
                      <a:pt x="142875" y="107900"/>
                    </a:lnTo>
                    <a:cubicBezTo>
                      <a:pt x="116582" y="112861"/>
                      <a:pt x="78135" y="117078"/>
                      <a:pt x="27533" y="120550"/>
                    </a:cubicBezTo>
                    <a:lnTo>
                      <a:pt x="11906" y="58042"/>
                    </a:lnTo>
                    <a:cubicBezTo>
                      <a:pt x="123031" y="52585"/>
                      <a:pt x="218529" y="34726"/>
                      <a:pt x="298401" y="4464"/>
                    </a:cubicBezTo>
                    <a:close/>
                    <a:moveTo>
                      <a:pt x="564803" y="0"/>
                    </a:moveTo>
                    <a:lnTo>
                      <a:pt x="634008" y="0"/>
                    </a:lnTo>
                    <a:lnTo>
                      <a:pt x="634008" y="419695"/>
                    </a:lnTo>
                    <a:lnTo>
                      <a:pt x="700981" y="408533"/>
                    </a:lnTo>
                    <a:lnTo>
                      <a:pt x="700981" y="476250"/>
                    </a:lnTo>
                    <a:lnTo>
                      <a:pt x="634008" y="487412"/>
                    </a:lnTo>
                    <a:lnTo>
                      <a:pt x="634008" y="700980"/>
                    </a:lnTo>
                    <a:lnTo>
                      <a:pt x="564803" y="700980"/>
                    </a:lnTo>
                    <a:lnTo>
                      <a:pt x="564803" y="496341"/>
                    </a:lnTo>
                    <a:lnTo>
                      <a:pt x="315516" y="534293"/>
                    </a:lnTo>
                    <a:lnTo>
                      <a:pt x="315516" y="465088"/>
                    </a:lnTo>
                    <a:lnTo>
                      <a:pt x="564803" y="42788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83" name="TextBox 131">
                <a:extLst>
                  <a:ext uri="{FF2B5EF4-FFF2-40B4-BE49-F238E27FC236}">
                    <a16:creationId xmlns:a16="http://schemas.microsoft.com/office/drawing/2014/main" id="{C896CFF3-45E7-0E92-E92B-4AF4AEA49C93}"/>
                  </a:ext>
                </a:extLst>
              </p:cNvPr>
              <p:cNvSpPr txBox="1"/>
              <p:nvPr/>
            </p:nvSpPr>
            <p:spPr>
              <a:xfrm>
                <a:off x="4351285" y="4501972"/>
                <a:ext cx="386248" cy="382152"/>
              </a:xfrm>
              <a:custGeom>
                <a:avLst/>
                <a:gdLst>
                  <a:gd name="connsiteX0" fmla="*/ 139899 w 701725"/>
                  <a:gd name="connsiteY0" fmla="*/ 404813 h 694284"/>
                  <a:gd name="connsiteX1" fmla="*/ 554385 w 701725"/>
                  <a:gd name="connsiteY1" fmla="*/ 404813 h 694284"/>
                  <a:gd name="connsiteX2" fmla="*/ 554385 w 701725"/>
                  <a:gd name="connsiteY2" fmla="*/ 459135 h 694284"/>
                  <a:gd name="connsiteX3" fmla="*/ 392906 w 701725"/>
                  <a:gd name="connsiteY3" fmla="*/ 523876 h 694284"/>
                  <a:gd name="connsiteX4" fmla="*/ 701725 w 701725"/>
                  <a:gd name="connsiteY4" fmla="*/ 523876 h 694284"/>
                  <a:gd name="connsiteX5" fmla="*/ 701725 w 701725"/>
                  <a:gd name="connsiteY5" fmla="*/ 584151 h 694284"/>
                  <a:gd name="connsiteX6" fmla="*/ 392906 w 701725"/>
                  <a:gd name="connsiteY6" fmla="*/ 584151 h 694284"/>
                  <a:gd name="connsiteX7" fmla="*/ 392906 w 701725"/>
                  <a:gd name="connsiteY7" fmla="*/ 614661 h 694284"/>
                  <a:gd name="connsiteX8" fmla="*/ 325190 w 701725"/>
                  <a:gd name="connsiteY8" fmla="*/ 694284 h 694284"/>
                  <a:gd name="connsiteX9" fmla="*/ 215801 w 701725"/>
                  <a:gd name="connsiteY9" fmla="*/ 694284 h 694284"/>
                  <a:gd name="connsiteX10" fmla="*/ 198686 w 701725"/>
                  <a:gd name="connsiteY10" fmla="*/ 634008 h 694284"/>
                  <a:gd name="connsiteX11" fmla="*/ 300633 w 701725"/>
                  <a:gd name="connsiteY11" fmla="*/ 636985 h 694284"/>
                  <a:gd name="connsiteX12" fmla="*/ 322957 w 701725"/>
                  <a:gd name="connsiteY12" fmla="*/ 614661 h 694284"/>
                  <a:gd name="connsiteX13" fmla="*/ 322957 w 701725"/>
                  <a:gd name="connsiteY13" fmla="*/ 584151 h 694284"/>
                  <a:gd name="connsiteX14" fmla="*/ 0 w 701725"/>
                  <a:gd name="connsiteY14" fmla="*/ 584151 h 694284"/>
                  <a:gd name="connsiteX15" fmla="*/ 0 w 701725"/>
                  <a:gd name="connsiteY15" fmla="*/ 523876 h 694284"/>
                  <a:gd name="connsiteX16" fmla="*/ 322957 w 701725"/>
                  <a:gd name="connsiteY16" fmla="*/ 523876 h 694284"/>
                  <a:gd name="connsiteX17" fmla="*/ 322957 w 701725"/>
                  <a:gd name="connsiteY17" fmla="*/ 491878 h 694284"/>
                  <a:gd name="connsiteX18" fmla="*/ 453182 w 701725"/>
                  <a:gd name="connsiteY18" fmla="*/ 459880 h 694284"/>
                  <a:gd name="connsiteX19" fmla="*/ 139899 w 701725"/>
                  <a:gd name="connsiteY19" fmla="*/ 459880 h 694284"/>
                  <a:gd name="connsiteX20" fmla="*/ 422672 w 701725"/>
                  <a:gd name="connsiteY20" fmla="*/ 147339 h 694284"/>
                  <a:gd name="connsiteX21" fmla="*/ 462112 w 701725"/>
                  <a:gd name="connsiteY21" fmla="*/ 180826 h 694284"/>
                  <a:gd name="connsiteX22" fmla="*/ 411510 w 701725"/>
                  <a:gd name="connsiteY22" fmla="*/ 225474 h 694284"/>
                  <a:gd name="connsiteX23" fmla="*/ 453926 w 701725"/>
                  <a:gd name="connsiteY23" fmla="*/ 264914 h 694284"/>
                  <a:gd name="connsiteX24" fmla="*/ 406301 w 701725"/>
                  <a:gd name="connsiteY24" fmla="*/ 301377 h 694284"/>
                  <a:gd name="connsiteX25" fmla="*/ 366862 w 701725"/>
                  <a:gd name="connsiteY25" fmla="*/ 257472 h 694284"/>
                  <a:gd name="connsiteX26" fmla="*/ 279797 w 701725"/>
                  <a:gd name="connsiteY26" fmla="*/ 299144 h 694284"/>
                  <a:gd name="connsiteX27" fmla="*/ 247799 w 701725"/>
                  <a:gd name="connsiteY27" fmla="*/ 249287 h 694284"/>
                  <a:gd name="connsiteX28" fmla="*/ 325190 w 701725"/>
                  <a:gd name="connsiteY28" fmla="*/ 222498 h 694284"/>
                  <a:gd name="connsiteX29" fmla="*/ 275332 w 701725"/>
                  <a:gd name="connsiteY29" fmla="*/ 186779 h 694284"/>
                  <a:gd name="connsiteX30" fmla="*/ 314028 w 701725"/>
                  <a:gd name="connsiteY30" fmla="*/ 154037 h 694284"/>
                  <a:gd name="connsiteX31" fmla="*/ 340072 w 701725"/>
                  <a:gd name="connsiteY31" fmla="*/ 170408 h 694284"/>
                  <a:gd name="connsiteX32" fmla="*/ 371326 w 701725"/>
                  <a:gd name="connsiteY32" fmla="*/ 193476 h 694284"/>
                  <a:gd name="connsiteX33" fmla="*/ 422672 w 701725"/>
                  <a:gd name="connsiteY33" fmla="*/ 147339 h 694284"/>
                  <a:gd name="connsiteX34" fmla="*/ 209848 w 701725"/>
                  <a:gd name="connsiteY34" fmla="*/ 6697 h 694284"/>
                  <a:gd name="connsiteX35" fmla="*/ 242590 w 701725"/>
                  <a:gd name="connsiteY35" fmla="*/ 61763 h 694284"/>
                  <a:gd name="connsiteX36" fmla="*/ 110133 w 701725"/>
                  <a:gd name="connsiteY36" fmla="*/ 81855 h 694284"/>
                  <a:gd name="connsiteX37" fmla="*/ 112365 w 701725"/>
                  <a:gd name="connsiteY37" fmla="*/ 119806 h 694284"/>
                  <a:gd name="connsiteX38" fmla="*/ 228451 w 701725"/>
                  <a:gd name="connsiteY38" fmla="*/ 119806 h 694284"/>
                  <a:gd name="connsiteX39" fmla="*/ 228451 w 701725"/>
                  <a:gd name="connsiteY39" fmla="*/ 170408 h 694284"/>
                  <a:gd name="connsiteX40" fmla="*/ 114598 w 701725"/>
                  <a:gd name="connsiteY40" fmla="*/ 170408 h 694284"/>
                  <a:gd name="connsiteX41" fmla="*/ 115342 w 701725"/>
                  <a:gd name="connsiteY41" fmla="*/ 212824 h 694284"/>
                  <a:gd name="connsiteX42" fmla="*/ 228451 w 701725"/>
                  <a:gd name="connsiteY42" fmla="*/ 212824 h 694284"/>
                  <a:gd name="connsiteX43" fmla="*/ 228451 w 701725"/>
                  <a:gd name="connsiteY43" fmla="*/ 264170 h 694284"/>
                  <a:gd name="connsiteX44" fmla="*/ 116830 w 701725"/>
                  <a:gd name="connsiteY44" fmla="*/ 264170 h 694284"/>
                  <a:gd name="connsiteX45" fmla="*/ 118318 w 701725"/>
                  <a:gd name="connsiteY45" fmla="*/ 314027 h 694284"/>
                  <a:gd name="connsiteX46" fmla="*/ 584151 w 701725"/>
                  <a:gd name="connsiteY46" fmla="*/ 314027 h 694284"/>
                  <a:gd name="connsiteX47" fmla="*/ 584895 w 701725"/>
                  <a:gd name="connsiteY47" fmla="*/ 264170 h 694284"/>
                  <a:gd name="connsiteX48" fmla="*/ 480715 w 701725"/>
                  <a:gd name="connsiteY48" fmla="*/ 264170 h 694284"/>
                  <a:gd name="connsiteX49" fmla="*/ 480715 w 701725"/>
                  <a:gd name="connsiteY49" fmla="*/ 212824 h 694284"/>
                  <a:gd name="connsiteX50" fmla="*/ 587127 w 701725"/>
                  <a:gd name="connsiteY50" fmla="*/ 212824 h 694284"/>
                  <a:gd name="connsiteX51" fmla="*/ 588615 w 701725"/>
                  <a:gd name="connsiteY51" fmla="*/ 170408 h 694284"/>
                  <a:gd name="connsiteX52" fmla="*/ 480715 w 701725"/>
                  <a:gd name="connsiteY52" fmla="*/ 170408 h 694284"/>
                  <a:gd name="connsiteX53" fmla="*/ 480715 w 701725"/>
                  <a:gd name="connsiteY53" fmla="*/ 119806 h 694284"/>
                  <a:gd name="connsiteX54" fmla="*/ 590104 w 701725"/>
                  <a:gd name="connsiteY54" fmla="*/ 119806 h 694284"/>
                  <a:gd name="connsiteX55" fmla="*/ 590848 w 701725"/>
                  <a:gd name="connsiteY55" fmla="*/ 78878 h 694284"/>
                  <a:gd name="connsiteX56" fmla="*/ 472530 w 701725"/>
                  <a:gd name="connsiteY56" fmla="*/ 78878 h 694284"/>
                  <a:gd name="connsiteX57" fmla="*/ 472530 w 701725"/>
                  <a:gd name="connsiteY57" fmla="*/ 20091 h 694284"/>
                  <a:gd name="connsiteX58" fmla="*/ 656332 w 701725"/>
                  <a:gd name="connsiteY58" fmla="*/ 20091 h 694284"/>
                  <a:gd name="connsiteX59" fmla="*/ 648147 w 701725"/>
                  <a:gd name="connsiteY59" fmla="*/ 314027 h 694284"/>
                  <a:gd name="connsiteX60" fmla="*/ 687586 w 701725"/>
                  <a:gd name="connsiteY60" fmla="*/ 314027 h 694284"/>
                  <a:gd name="connsiteX61" fmla="*/ 687586 w 701725"/>
                  <a:gd name="connsiteY61" fmla="*/ 482203 h 694284"/>
                  <a:gd name="connsiteX62" fmla="*/ 620613 w 701725"/>
                  <a:gd name="connsiteY62" fmla="*/ 482203 h 694284"/>
                  <a:gd name="connsiteX63" fmla="*/ 620613 w 701725"/>
                  <a:gd name="connsiteY63" fmla="*/ 372814 h 694284"/>
                  <a:gd name="connsiteX64" fmla="*/ 83344 w 701725"/>
                  <a:gd name="connsiteY64" fmla="*/ 372814 h 694284"/>
                  <a:gd name="connsiteX65" fmla="*/ 83344 w 701725"/>
                  <a:gd name="connsiteY65" fmla="*/ 482203 h 694284"/>
                  <a:gd name="connsiteX66" fmla="*/ 17115 w 701725"/>
                  <a:gd name="connsiteY66" fmla="*/ 482203 h 694284"/>
                  <a:gd name="connsiteX67" fmla="*/ 17115 w 701725"/>
                  <a:gd name="connsiteY67" fmla="*/ 314027 h 694284"/>
                  <a:gd name="connsiteX68" fmla="*/ 54322 w 701725"/>
                  <a:gd name="connsiteY68" fmla="*/ 314027 h 694284"/>
                  <a:gd name="connsiteX69" fmla="*/ 46137 w 701725"/>
                  <a:gd name="connsiteY69" fmla="*/ 28277 h 694284"/>
                  <a:gd name="connsiteX70" fmla="*/ 209848 w 701725"/>
                  <a:gd name="connsiteY70" fmla="*/ 6697 h 694284"/>
                  <a:gd name="connsiteX71" fmla="*/ 308819 w 701725"/>
                  <a:gd name="connsiteY71" fmla="*/ 0 h 694284"/>
                  <a:gd name="connsiteX72" fmla="*/ 367606 w 701725"/>
                  <a:gd name="connsiteY72" fmla="*/ 40927 h 694284"/>
                  <a:gd name="connsiteX73" fmla="*/ 412998 w 701725"/>
                  <a:gd name="connsiteY73" fmla="*/ 744 h 694284"/>
                  <a:gd name="connsiteX74" fmla="*/ 450205 w 701725"/>
                  <a:gd name="connsiteY74" fmla="*/ 34230 h 694284"/>
                  <a:gd name="connsiteX75" fmla="*/ 406301 w 701725"/>
                  <a:gd name="connsiteY75" fmla="*/ 74414 h 694284"/>
                  <a:gd name="connsiteX76" fmla="*/ 445740 w 701725"/>
                  <a:gd name="connsiteY76" fmla="*/ 113853 h 694284"/>
                  <a:gd name="connsiteX77" fmla="*/ 400348 w 701725"/>
                  <a:gd name="connsiteY77" fmla="*/ 147339 h 694284"/>
                  <a:gd name="connsiteX78" fmla="*/ 362397 w 701725"/>
                  <a:gd name="connsiteY78" fmla="*/ 104923 h 694284"/>
                  <a:gd name="connsiteX79" fmla="*/ 275332 w 701725"/>
                  <a:gd name="connsiteY79" fmla="*/ 150316 h 694284"/>
                  <a:gd name="connsiteX80" fmla="*/ 237381 w 701725"/>
                  <a:gd name="connsiteY80" fmla="*/ 100459 h 694284"/>
                  <a:gd name="connsiteX81" fmla="*/ 319237 w 701725"/>
                  <a:gd name="connsiteY81" fmla="*/ 69949 h 694284"/>
                  <a:gd name="connsiteX82" fmla="*/ 268635 w 701725"/>
                  <a:gd name="connsiteY82" fmla="*/ 34974 h 69428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</a:cxnLst>
                <a:rect l="l" t="t" r="r" b="b"/>
                <a:pathLst>
                  <a:path w="701725" h="694284">
                    <a:moveTo>
                      <a:pt x="139899" y="404813"/>
                    </a:moveTo>
                    <a:lnTo>
                      <a:pt x="554385" y="404813"/>
                    </a:lnTo>
                    <a:lnTo>
                      <a:pt x="554385" y="459135"/>
                    </a:lnTo>
                    <a:cubicBezTo>
                      <a:pt x="510729" y="482452"/>
                      <a:pt x="456903" y="504032"/>
                      <a:pt x="392906" y="523876"/>
                    </a:cubicBezTo>
                    <a:lnTo>
                      <a:pt x="701725" y="523876"/>
                    </a:lnTo>
                    <a:lnTo>
                      <a:pt x="701725" y="584151"/>
                    </a:lnTo>
                    <a:lnTo>
                      <a:pt x="392906" y="584151"/>
                    </a:lnTo>
                    <a:lnTo>
                      <a:pt x="392906" y="614661"/>
                    </a:lnTo>
                    <a:cubicBezTo>
                      <a:pt x="392906" y="667743"/>
                      <a:pt x="370334" y="694284"/>
                      <a:pt x="325190" y="694284"/>
                    </a:cubicBezTo>
                    <a:lnTo>
                      <a:pt x="215801" y="694284"/>
                    </a:lnTo>
                    <a:lnTo>
                      <a:pt x="198686" y="634008"/>
                    </a:lnTo>
                    <a:lnTo>
                      <a:pt x="300633" y="636985"/>
                    </a:lnTo>
                    <a:cubicBezTo>
                      <a:pt x="315516" y="636985"/>
                      <a:pt x="322957" y="629544"/>
                      <a:pt x="322957" y="614661"/>
                    </a:cubicBezTo>
                    <a:lnTo>
                      <a:pt x="322957" y="584151"/>
                    </a:lnTo>
                    <a:lnTo>
                      <a:pt x="0" y="584151"/>
                    </a:lnTo>
                    <a:lnTo>
                      <a:pt x="0" y="523876"/>
                    </a:lnTo>
                    <a:lnTo>
                      <a:pt x="322957" y="523876"/>
                    </a:lnTo>
                    <a:lnTo>
                      <a:pt x="322957" y="491878"/>
                    </a:lnTo>
                    <a:cubicBezTo>
                      <a:pt x="357188" y="485924"/>
                      <a:pt x="400596" y="475258"/>
                      <a:pt x="453182" y="459880"/>
                    </a:cubicBezTo>
                    <a:lnTo>
                      <a:pt x="139899" y="459880"/>
                    </a:lnTo>
                    <a:close/>
                    <a:moveTo>
                      <a:pt x="422672" y="147339"/>
                    </a:moveTo>
                    <a:lnTo>
                      <a:pt x="462112" y="180826"/>
                    </a:lnTo>
                    <a:cubicBezTo>
                      <a:pt x="443756" y="199181"/>
                      <a:pt x="426889" y="214064"/>
                      <a:pt x="411510" y="225474"/>
                    </a:cubicBezTo>
                    <a:cubicBezTo>
                      <a:pt x="425897" y="237877"/>
                      <a:pt x="440036" y="251023"/>
                      <a:pt x="453926" y="264914"/>
                    </a:cubicBezTo>
                    <a:lnTo>
                      <a:pt x="406301" y="301377"/>
                    </a:lnTo>
                    <a:cubicBezTo>
                      <a:pt x="383481" y="272107"/>
                      <a:pt x="370334" y="257472"/>
                      <a:pt x="366862" y="257472"/>
                    </a:cubicBezTo>
                    <a:cubicBezTo>
                      <a:pt x="344041" y="273347"/>
                      <a:pt x="315020" y="287238"/>
                      <a:pt x="279797" y="299144"/>
                    </a:cubicBezTo>
                    <a:lnTo>
                      <a:pt x="247799" y="249287"/>
                    </a:lnTo>
                    <a:cubicBezTo>
                      <a:pt x="282030" y="241845"/>
                      <a:pt x="307826" y="232916"/>
                      <a:pt x="325190" y="222498"/>
                    </a:cubicBezTo>
                    <a:cubicBezTo>
                      <a:pt x="315268" y="215056"/>
                      <a:pt x="298649" y="203150"/>
                      <a:pt x="275332" y="186779"/>
                    </a:cubicBezTo>
                    <a:lnTo>
                      <a:pt x="314028" y="154037"/>
                    </a:lnTo>
                    <a:cubicBezTo>
                      <a:pt x="323453" y="160486"/>
                      <a:pt x="332135" y="165943"/>
                      <a:pt x="340072" y="170408"/>
                    </a:cubicBezTo>
                    <a:cubicBezTo>
                      <a:pt x="349498" y="176857"/>
                      <a:pt x="359916" y="184546"/>
                      <a:pt x="371326" y="193476"/>
                    </a:cubicBezTo>
                    <a:cubicBezTo>
                      <a:pt x="386209" y="184050"/>
                      <a:pt x="403324" y="168671"/>
                      <a:pt x="422672" y="147339"/>
                    </a:cubicBezTo>
                    <a:close/>
                    <a:moveTo>
                      <a:pt x="209848" y="6697"/>
                    </a:moveTo>
                    <a:lnTo>
                      <a:pt x="242590" y="61763"/>
                    </a:lnTo>
                    <a:cubicBezTo>
                      <a:pt x="214808" y="71189"/>
                      <a:pt x="170657" y="77886"/>
                      <a:pt x="110133" y="81855"/>
                    </a:cubicBezTo>
                    <a:lnTo>
                      <a:pt x="112365" y="119806"/>
                    </a:lnTo>
                    <a:lnTo>
                      <a:pt x="228451" y="119806"/>
                    </a:lnTo>
                    <a:lnTo>
                      <a:pt x="228451" y="170408"/>
                    </a:lnTo>
                    <a:lnTo>
                      <a:pt x="114598" y="170408"/>
                    </a:lnTo>
                    <a:lnTo>
                      <a:pt x="115342" y="212824"/>
                    </a:lnTo>
                    <a:lnTo>
                      <a:pt x="228451" y="212824"/>
                    </a:lnTo>
                    <a:lnTo>
                      <a:pt x="228451" y="264170"/>
                    </a:lnTo>
                    <a:lnTo>
                      <a:pt x="116830" y="264170"/>
                    </a:lnTo>
                    <a:lnTo>
                      <a:pt x="118318" y="314027"/>
                    </a:lnTo>
                    <a:lnTo>
                      <a:pt x="584151" y="314027"/>
                    </a:lnTo>
                    <a:lnTo>
                      <a:pt x="584895" y="264170"/>
                    </a:lnTo>
                    <a:lnTo>
                      <a:pt x="480715" y="264170"/>
                    </a:lnTo>
                    <a:lnTo>
                      <a:pt x="480715" y="212824"/>
                    </a:lnTo>
                    <a:lnTo>
                      <a:pt x="587127" y="212824"/>
                    </a:lnTo>
                    <a:lnTo>
                      <a:pt x="588615" y="170408"/>
                    </a:lnTo>
                    <a:lnTo>
                      <a:pt x="480715" y="170408"/>
                    </a:lnTo>
                    <a:lnTo>
                      <a:pt x="480715" y="119806"/>
                    </a:lnTo>
                    <a:lnTo>
                      <a:pt x="590104" y="119806"/>
                    </a:lnTo>
                    <a:lnTo>
                      <a:pt x="590848" y="78878"/>
                    </a:lnTo>
                    <a:lnTo>
                      <a:pt x="472530" y="78878"/>
                    </a:lnTo>
                    <a:lnTo>
                      <a:pt x="472530" y="20091"/>
                    </a:lnTo>
                    <a:lnTo>
                      <a:pt x="656332" y="20091"/>
                    </a:lnTo>
                    <a:lnTo>
                      <a:pt x="648147" y="314027"/>
                    </a:lnTo>
                    <a:lnTo>
                      <a:pt x="687586" y="314027"/>
                    </a:lnTo>
                    <a:lnTo>
                      <a:pt x="687586" y="482203"/>
                    </a:lnTo>
                    <a:lnTo>
                      <a:pt x="620613" y="482203"/>
                    </a:lnTo>
                    <a:lnTo>
                      <a:pt x="620613" y="372814"/>
                    </a:lnTo>
                    <a:lnTo>
                      <a:pt x="83344" y="372814"/>
                    </a:lnTo>
                    <a:lnTo>
                      <a:pt x="83344" y="482203"/>
                    </a:lnTo>
                    <a:lnTo>
                      <a:pt x="17115" y="482203"/>
                    </a:lnTo>
                    <a:lnTo>
                      <a:pt x="17115" y="314027"/>
                    </a:lnTo>
                    <a:lnTo>
                      <a:pt x="54322" y="314027"/>
                    </a:lnTo>
                    <a:lnTo>
                      <a:pt x="46137" y="28277"/>
                    </a:lnTo>
                    <a:cubicBezTo>
                      <a:pt x="110629" y="26292"/>
                      <a:pt x="165199" y="19099"/>
                      <a:pt x="209848" y="6697"/>
                    </a:cubicBezTo>
                    <a:close/>
                    <a:moveTo>
                      <a:pt x="308819" y="0"/>
                    </a:moveTo>
                    <a:cubicBezTo>
                      <a:pt x="328166" y="12402"/>
                      <a:pt x="347762" y="26044"/>
                      <a:pt x="367606" y="40927"/>
                    </a:cubicBezTo>
                    <a:cubicBezTo>
                      <a:pt x="388938" y="26541"/>
                      <a:pt x="404069" y="13146"/>
                      <a:pt x="412998" y="744"/>
                    </a:cubicBezTo>
                    <a:lnTo>
                      <a:pt x="450205" y="34230"/>
                    </a:lnTo>
                    <a:cubicBezTo>
                      <a:pt x="439291" y="49113"/>
                      <a:pt x="424656" y="62507"/>
                      <a:pt x="406301" y="74414"/>
                    </a:cubicBezTo>
                    <a:cubicBezTo>
                      <a:pt x="416223" y="83343"/>
                      <a:pt x="429369" y="96490"/>
                      <a:pt x="445740" y="113853"/>
                    </a:cubicBezTo>
                    <a:lnTo>
                      <a:pt x="400348" y="147339"/>
                    </a:lnTo>
                    <a:cubicBezTo>
                      <a:pt x="380504" y="119062"/>
                      <a:pt x="367854" y="104923"/>
                      <a:pt x="362397" y="104923"/>
                    </a:cubicBezTo>
                    <a:cubicBezTo>
                      <a:pt x="337592" y="120798"/>
                      <a:pt x="308570" y="135929"/>
                      <a:pt x="275332" y="150316"/>
                    </a:cubicBezTo>
                    <a:lnTo>
                      <a:pt x="237381" y="100459"/>
                    </a:lnTo>
                    <a:cubicBezTo>
                      <a:pt x="279053" y="89048"/>
                      <a:pt x="306338" y="78878"/>
                      <a:pt x="319237" y="69949"/>
                    </a:cubicBezTo>
                    <a:cubicBezTo>
                      <a:pt x="306834" y="60027"/>
                      <a:pt x="289967" y="48369"/>
                      <a:pt x="268635" y="34974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  <p:sp>
            <p:nvSpPr>
              <p:cNvPr id="84" name="TextBox 132">
                <a:extLst>
                  <a:ext uri="{FF2B5EF4-FFF2-40B4-BE49-F238E27FC236}">
                    <a16:creationId xmlns:a16="http://schemas.microsoft.com/office/drawing/2014/main" id="{C4CA46C8-1442-5B43-787E-3B6ADE28E26B}"/>
                  </a:ext>
                </a:extLst>
              </p:cNvPr>
              <p:cNvSpPr txBox="1"/>
              <p:nvPr/>
            </p:nvSpPr>
            <p:spPr>
              <a:xfrm>
                <a:off x="2255470" y="4505659"/>
                <a:ext cx="383688" cy="377237"/>
              </a:xfrm>
              <a:custGeom>
                <a:avLst/>
                <a:gdLst>
                  <a:gd name="connsiteX0" fmla="*/ 89297 w 697075"/>
                  <a:gd name="connsiteY0" fmla="*/ 425648 h 685353"/>
                  <a:gd name="connsiteX1" fmla="*/ 154037 w 697075"/>
                  <a:gd name="connsiteY1" fmla="*/ 463600 h 685353"/>
                  <a:gd name="connsiteX2" fmla="*/ 59531 w 697075"/>
                  <a:gd name="connsiteY2" fmla="*/ 685353 h 685353"/>
                  <a:gd name="connsiteX3" fmla="*/ 0 w 697075"/>
                  <a:gd name="connsiteY3" fmla="*/ 624334 h 685353"/>
                  <a:gd name="connsiteX4" fmla="*/ 89297 w 697075"/>
                  <a:gd name="connsiteY4" fmla="*/ 425648 h 685353"/>
                  <a:gd name="connsiteX5" fmla="*/ 312355 w 697075"/>
                  <a:gd name="connsiteY5" fmla="*/ 401092 h 685353"/>
                  <a:gd name="connsiteX6" fmla="*/ 312355 w 697075"/>
                  <a:gd name="connsiteY6" fmla="*/ 474017 h 685353"/>
                  <a:gd name="connsiteX7" fmla="*/ 483507 w 697075"/>
                  <a:gd name="connsiteY7" fmla="*/ 474017 h 685353"/>
                  <a:gd name="connsiteX8" fmla="*/ 483507 w 697075"/>
                  <a:gd name="connsiteY8" fmla="*/ 401092 h 685353"/>
                  <a:gd name="connsiteX9" fmla="*/ 368909 w 697075"/>
                  <a:gd name="connsiteY9" fmla="*/ 275332 h 685353"/>
                  <a:gd name="connsiteX10" fmla="*/ 325005 w 697075"/>
                  <a:gd name="connsiteY10" fmla="*/ 342305 h 685353"/>
                  <a:gd name="connsiteX11" fmla="*/ 514761 w 697075"/>
                  <a:gd name="connsiteY11" fmla="*/ 342305 h 685353"/>
                  <a:gd name="connsiteX12" fmla="*/ 469368 w 697075"/>
                  <a:gd name="connsiteY12" fmla="*/ 275332 h 685353"/>
                  <a:gd name="connsiteX13" fmla="*/ 48377 w 697075"/>
                  <a:gd name="connsiteY13" fmla="*/ 206870 h 685353"/>
                  <a:gd name="connsiteX14" fmla="*/ 158510 w 697075"/>
                  <a:gd name="connsiteY14" fmla="*/ 279052 h 685353"/>
                  <a:gd name="connsiteX15" fmla="*/ 107908 w 697075"/>
                  <a:gd name="connsiteY15" fmla="*/ 343048 h 685353"/>
                  <a:gd name="connsiteX16" fmla="*/ 3728 w 697075"/>
                  <a:gd name="connsiteY16" fmla="*/ 262680 h 685353"/>
                  <a:gd name="connsiteX17" fmla="*/ 352538 w 697075"/>
                  <a:gd name="connsiteY17" fmla="*/ 139898 h 685353"/>
                  <a:gd name="connsiteX18" fmla="*/ 352538 w 697075"/>
                  <a:gd name="connsiteY18" fmla="*/ 212824 h 685353"/>
                  <a:gd name="connsiteX19" fmla="*/ 487972 w 697075"/>
                  <a:gd name="connsiteY19" fmla="*/ 212824 h 685353"/>
                  <a:gd name="connsiteX20" fmla="*/ 487972 w 697075"/>
                  <a:gd name="connsiteY20" fmla="*/ 139898 h 685353"/>
                  <a:gd name="connsiteX21" fmla="*/ 284077 w 697075"/>
                  <a:gd name="connsiteY21" fmla="*/ 0 h 685353"/>
                  <a:gd name="connsiteX22" fmla="*/ 352538 w 697075"/>
                  <a:gd name="connsiteY22" fmla="*/ 0 h 685353"/>
                  <a:gd name="connsiteX23" fmla="*/ 352538 w 697075"/>
                  <a:gd name="connsiteY23" fmla="*/ 77390 h 685353"/>
                  <a:gd name="connsiteX24" fmla="*/ 487972 w 697075"/>
                  <a:gd name="connsiteY24" fmla="*/ 77390 h 685353"/>
                  <a:gd name="connsiteX25" fmla="*/ 487972 w 697075"/>
                  <a:gd name="connsiteY25" fmla="*/ 0 h 685353"/>
                  <a:gd name="connsiteX26" fmla="*/ 554945 w 697075"/>
                  <a:gd name="connsiteY26" fmla="*/ 0 h 685353"/>
                  <a:gd name="connsiteX27" fmla="*/ 554945 w 697075"/>
                  <a:gd name="connsiteY27" fmla="*/ 77390 h 685353"/>
                  <a:gd name="connsiteX28" fmla="*/ 677728 w 697075"/>
                  <a:gd name="connsiteY28" fmla="*/ 77390 h 685353"/>
                  <a:gd name="connsiteX29" fmla="*/ 677728 w 697075"/>
                  <a:gd name="connsiteY29" fmla="*/ 136178 h 685353"/>
                  <a:gd name="connsiteX30" fmla="*/ 554945 w 697075"/>
                  <a:gd name="connsiteY30" fmla="*/ 136178 h 685353"/>
                  <a:gd name="connsiteX31" fmla="*/ 554945 w 697075"/>
                  <a:gd name="connsiteY31" fmla="*/ 212824 h 685353"/>
                  <a:gd name="connsiteX32" fmla="*/ 688890 w 697075"/>
                  <a:gd name="connsiteY32" fmla="*/ 212824 h 685353"/>
                  <a:gd name="connsiteX33" fmla="*/ 688890 w 697075"/>
                  <a:gd name="connsiteY33" fmla="*/ 275332 h 685353"/>
                  <a:gd name="connsiteX34" fmla="*/ 546759 w 697075"/>
                  <a:gd name="connsiteY34" fmla="*/ 275332 h 685353"/>
                  <a:gd name="connsiteX35" fmla="*/ 697075 w 697075"/>
                  <a:gd name="connsiteY35" fmla="*/ 395139 h 685353"/>
                  <a:gd name="connsiteX36" fmla="*/ 665078 w 697075"/>
                  <a:gd name="connsiteY36" fmla="*/ 461367 h 685353"/>
                  <a:gd name="connsiteX37" fmla="*/ 551968 w 697075"/>
                  <a:gd name="connsiteY37" fmla="*/ 380256 h 685353"/>
                  <a:gd name="connsiteX38" fmla="*/ 551968 w 697075"/>
                  <a:gd name="connsiteY38" fmla="*/ 532805 h 685353"/>
                  <a:gd name="connsiteX39" fmla="*/ 312355 w 697075"/>
                  <a:gd name="connsiteY39" fmla="*/ 532805 h 685353"/>
                  <a:gd name="connsiteX40" fmla="*/ 312355 w 697075"/>
                  <a:gd name="connsiteY40" fmla="*/ 580430 h 685353"/>
                  <a:gd name="connsiteX41" fmla="*/ 338400 w 697075"/>
                  <a:gd name="connsiteY41" fmla="*/ 606475 h 685353"/>
                  <a:gd name="connsiteX42" fmla="*/ 559409 w 697075"/>
                  <a:gd name="connsiteY42" fmla="*/ 606475 h 685353"/>
                  <a:gd name="connsiteX43" fmla="*/ 596617 w 697075"/>
                  <a:gd name="connsiteY43" fmla="*/ 583406 h 685353"/>
                  <a:gd name="connsiteX44" fmla="*/ 607779 w 697075"/>
                  <a:gd name="connsiteY44" fmla="*/ 500807 h 685353"/>
                  <a:gd name="connsiteX45" fmla="*/ 679216 w 697075"/>
                  <a:gd name="connsiteY45" fmla="*/ 526851 h 685353"/>
                  <a:gd name="connsiteX46" fmla="*/ 647218 w 697075"/>
                  <a:gd name="connsiteY46" fmla="*/ 651123 h 685353"/>
                  <a:gd name="connsiteX47" fmla="*/ 570572 w 697075"/>
                  <a:gd name="connsiteY47" fmla="*/ 671215 h 685353"/>
                  <a:gd name="connsiteX48" fmla="*/ 329470 w 697075"/>
                  <a:gd name="connsiteY48" fmla="*/ 671215 h 685353"/>
                  <a:gd name="connsiteX49" fmla="*/ 262497 w 697075"/>
                  <a:gd name="connsiteY49" fmla="*/ 653355 h 685353"/>
                  <a:gd name="connsiteX50" fmla="*/ 243894 w 697075"/>
                  <a:gd name="connsiteY50" fmla="*/ 584150 h 685353"/>
                  <a:gd name="connsiteX51" fmla="*/ 243894 w 697075"/>
                  <a:gd name="connsiteY51" fmla="*/ 417463 h 685353"/>
                  <a:gd name="connsiteX52" fmla="*/ 175433 w 697075"/>
                  <a:gd name="connsiteY52" fmla="*/ 464344 h 685353"/>
                  <a:gd name="connsiteX53" fmla="*/ 133017 w 697075"/>
                  <a:gd name="connsiteY53" fmla="*/ 401836 h 685353"/>
                  <a:gd name="connsiteX54" fmla="*/ 289286 w 697075"/>
                  <a:gd name="connsiteY54" fmla="*/ 276076 h 685353"/>
                  <a:gd name="connsiteX55" fmla="*/ 170224 w 697075"/>
                  <a:gd name="connsiteY55" fmla="*/ 276076 h 685353"/>
                  <a:gd name="connsiteX56" fmla="*/ 170224 w 697075"/>
                  <a:gd name="connsiteY56" fmla="*/ 213568 h 685353"/>
                  <a:gd name="connsiteX57" fmla="*/ 284077 w 697075"/>
                  <a:gd name="connsiteY57" fmla="*/ 213568 h 685353"/>
                  <a:gd name="connsiteX58" fmla="*/ 284077 w 697075"/>
                  <a:gd name="connsiteY58" fmla="*/ 139154 h 685353"/>
                  <a:gd name="connsiteX59" fmla="*/ 185107 w 697075"/>
                  <a:gd name="connsiteY59" fmla="*/ 139154 h 685353"/>
                  <a:gd name="connsiteX60" fmla="*/ 185107 w 697075"/>
                  <a:gd name="connsiteY60" fmla="*/ 98970 h 685353"/>
                  <a:gd name="connsiteX61" fmla="*/ 139714 w 697075"/>
                  <a:gd name="connsiteY61" fmla="*/ 155525 h 685353"/>
                  <a:gd name="connsiteX62" fmla="*/ 28837 w 697075"/>
                  <a:gd name="connsiteY62" fmla="*/ 68461 h 685353"/>
                  <a:gd name="connsiteX63" fmla="*/ 77950 w 697075"/>
                  <a:gd name="connsiteY63" fmla="*/ 13394 h 685353"/>
                  <a:gd name="connsiteX64" fmla="*/ 185107 w 697075"/>
                  <a:gd name="connsiteY64" fmla="*/ 87064 h 685353"/>
                  <a:gd name="connsiteX65" fmla="*/ 185107 w 697075"/>
                  <a:gd name="connsiteY65" fmla="*/ 77390 h 685353"/>
                  <a:gd name="connsiteX66" fmla="*/ 284077 w 697075"/>
                  <a:gd name="connsiteY66" fmla="*/ 77390 h 685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697075" h="685353">
                    <a:moveTo>
                      <a:pt x="89297" y="425648"/>
                    </a:moveTo>
                    <a:lnTo>
                      <a:pt x="154037" y="463600"/>
                    </a:lnTo>
                    <a:cubicBezTo>
                      <a:pt x="133697" y="543967"/>
                      <a:pt x="102195" y="617885"/>
                      <a:pt x="59531" y="685353"/>
                    </a:cubicBezTo>
                    <a:lnTo>
                      <a:pt x="0" y="624334"/>
                    </a:lnTo>
                    <a:cubicBezTo>
                      <a:pt x="43656" y="562322"/>
                      <a:pt x="73422" y="496094"/>
                      <a:pt x="89297" y="425648"/>
                    </a:cubicBezTo>
                    <a:close/>
                    <a:moveTo>
                      <a:pt x="312355" y="401092"/>
                    </a:moveTo>
                    <a:lnTo>
                      <a:pt x="312355" y="474017"/>
                    </a:lnTo>
                    <a:lnTo>
                      <a:pt x="483507" y="474017"/>
                    </a:lnTo>
                    <a:lnTo>
                      <a:pt x="483507" y="401092"/>
                    </a:lnTo>
                    <a:close/>
                    <a:moveTo>
                      <a:pt x="368909" y="275332"/>
                    </a:moveTo>
                    <a:cubicBezTo>
                      <a:pt x="357995" y="300633"/>
                      <a:pt x="343361" y="322957"/>
                      <a:pt x="325005" y="342305"/>
                    </a:cubicBezTo>
                    <a:lnTo>
                      <a:pt x="514761" y="342305"/>
                    </a:lnTo>
                    <a:cubicBezTo>
                      <a:pt x="498390" y="323949"/>
                      <a:pt x="483259" y="301625"/>
                      <a:pt x="469368" y="275332"/>
                    </a:cubicBezTo>
                    <a:close/>
                    <a:moveTo>
                      <a:pt x="48377" y="206870"/>
                    </a:moveTo>
                    <a:cubicBezTo>
                      <a:pt x="83600" y="225722"/>
                      <a:pt x="120310" y="249782"/>
                      <a:pt x="158510" y="279052"/>
                    </a:cubicBezTo>
                    <a:lnTo>
                      <a:pt x="107908" y="343048"/>
                    </a:lnTo>
                    <a:cubicBezTo>
                      <a:pt x="67724" y="308817"/>
                      <a:pt x="32998" y="282028"/>
                      <a:pt x="3728" y="262680"/>
                    </a:cubicBezTo>
                    <a:close/>
                    <a:moveTo>
                      <a:pt x="352538" y="139898"/>
                    </a:moveTo>
                    <a:lnTo>
                      <a:pt x="352538" y="212824"/>
                    </a:lnTo>
                    <a:lnTo>
                      <a:pt x="487972" y="212824"/>
                    </a:lnTo>
                    <a:lnTo>
                      <a:pt x="487972" y="139898"/>
                    </a:lnTo>
                    <a:close/>
                    <a:moveTo>
                      <a:pt x="284077" y="0"/>
                    </a:moveTo>
                    <a:lnTo>
                      <a:pt x="352538" y="0"/>
                    </a:lnTo>
                    <a:lnTo>
                      <a:pt x="352538" y="77390"/>
                    </a:lnTo>
                    <a:lnTo>
                      <a:pt x="487972" y="77390"/>
                    </a:lnTo>
                    <a:lnTo>
                      <a:pt x="487972" y="0"/>
                    </a:lnTo>
                    <a:lnTo>
                      <a:pt x="554945" y="0"/>
                    </a:lnTo>
                    <a:lnTo>
                      <a:pt x="554945" y="77390"/>
                    </a:lnTo>
                    <a:lnTo>
                      <a:pt x="677728" y="77390"/>
                    </a:lnTo>
                    <a:lnTo>
                      <a:pt x="677728" y="136178"/>
                    </a:lnTo>
                    <a:lnTo>
                      <a:pt x="554945" y="136178"/>
                    </a:lnTo>
                    <a:lnTo>
                      <a:pt x="554945" y="212824"/>
                    </a:lnTo>
                    <a:lnTo>
                      <a:pt x="688890" y="212824"/>
                    </a:lnTo>
                    <a:lnTo>
                      <a:pt x="688890" y="275332"/>
                    </a:lnTo>
                    <a:lnTo>
                      <a:pt x="546759" y="275332"/>
                    </a:lnTo>
                    <a:cubicBezTo>
                      <a:pt x="566603" y="315516"/>
                      <a:pt x="616708" y="355451"/>
                      <a:pt x="697075" y="395139"/>
                    </a:cubicBezTo>
                    <a:lnTo>
                      <a:pt x="665078" y="461367"/>
                    </a:lnTo>
                    <a:cubicBezTo>
                      <a:pt x="619437" y="434082"/>
                      <a:pt x="581734" y="407045"/>
                      <a:pt x="551968" y="380256"/>
                    </a:cubicBezTo>
                    <a:lnTo>
                      <a:pt x="551968" y="532805"/>
                    </a:lnTo>
                    <a:lnTo>
                      <a:pt x="312355" y="532805"/>
                    </a:lnTo>
                    <a:lnTo>
                      <a:pt x="312355" y="580430"/>
                    </a:lnTo>
                    <a:cubicBezTo>
                      <a:pt x="312355" y="597793"/>
                      <a:pt x="321036" y="606475"/>
                      <a:pt x="338400" y="606475"/>
                    </a:cubicBezTo>
                    <a:lnTo>
                      <a:pt x="559409" y="606475"/>
                    </a:lnTo>
                    <a:cubicBezTo>
                      <a:pt x="580245" y="606475"/>
                      <a:pt x="592648" y="598785"/>
                      <a:pt x="596617" y="583406"/>
                    </a:cubicBezTo>
                    <a:cubicBezTo>
                      <a:pt x="600585" y="567531"/>
                      <a:pt x="604306" y="539998"/>
                      <a:pt x="607779" y="500807"/>
                    </a:cubicBezTo>
                    <a:lnTo>
                      <a:pt x="679216" y="526851"/>
                    </a:lnTo>
                    <a:cubicBezTo>
                      <a:pt x="671279" y="595808"/>
                      <a:pt x="660613" y="637232"/>
                      <a:pt x="647218" y="651123"/>
                    </a:cubicBezTo>
                    <a:cubicBezTo>
                      <a:pt x="634320" y="664517"/>
                      <a:pt x="608771" y="671215"/>
                      <a:pt x="570572" y="671215"/>
                    </a:cubicBezTo>
                    <a:lnTo>
                      <a:pt x="329470" y="671215"/>
                    </a:lnTo>
                    <a:cubicBezTo>
                      <a:pt x="297720" y="671215"/>
                      <a:pt x="275396" y="665262"/>
                      <a:pt x="262497" y="653355"/>
                    </a:cubicBezTo>
                    <a:cubicBezTo>
                      <a:pt x="250095" y="640953"/>
                      <a:pt x="243894" y="617885"/>
                      <a:pt x="243894" y="584150"/>
                    </a:cubicBezTo>
                    <a:lnTo>
                      <a:pt x="243894" y="417463"/>
                    </a:lnTo>
                    <a:cubicBezTo>
                      <a:pt x="231492" y="427881"/>
                      <a:pt x="208671" y="443508"/>
                      <a:pt x="175433" y="464344"/>
                    </a:cubicBezTo>
                    <a:lnTo>
                      <a:pt x="133017" y="401836"/>
                    </a:lnTo>
                    <a:cubicBezTo>
                      <a:pt x="215368" y="364629"/>
                      <a:pt x="267458" y="322709"/>
                      <a:pt x="289286" y="276076"/>
                    </a:cubicBezTo>
                    <a:lnTo>
                      <a:pt x="170224" y="276076"/>
                    </a:lnTo>
                    <a:lnTo>
                      <a:pt x="170224" y="213568"/>
                    </a:lnTo>
                    <a:lnTo>
                      <a:pt x="284077" y="213568"/>
                    </a:lnTo>
                    <a:lnTo>
                      <a:pt x="284077" y="139154"/>
                    </a:lnTo>
                    <a:lnTo>
                      <a:pt x="185107" y="139154"/>
                    </a:lnTo>
                    <a:lnTo>
                      <a:pt x="185107" y="98970"/>
                    </a:lnTo>
                    <a:lnTo>
                      <a:pt x="139714" y="155525"/>
                    </a:lnTo>
                    <a:cubicBezTo>
                      <a:pt x="99034" y="118318"/>
                      <a:pt x="62075" y="89297"/>
                      <a:pt x="28837" y="68461"/>
                    </a:cubicBezTo>
                    <a:lnTo>
                      <a:pt x="77950" y="13394"/>
                    </a:lnTo>
                    <a:cubicBezTo>
                      <a:pt x="120118" y="40183"/>
                      <a:pt x="155837" y="64740"/>
                      <a:pt x="185107" y="87064"/>
                    </a:cubicBezTo>
                    <a:lnTo>
                      <a:pt x="185107" y="77390"/>
                    </a:lnTo>
                    <a:lnTo>
                      <a:pt x="284077" y="77390"/>
                    </a:lnTo>
                    <a:close/>
                  </a:path>
                </a:pathLst>
              </a:custGeom>
              <a:grpFill/>
              <a:ln>
                <a:noFill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endParaRPr lang="en-US" sz="2095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9855896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1528</TotalTime>
  <Words>14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Futura Std Book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18</cp:revision>
  <dcterms:created xsi:type="dcterms:W3CDTF">2021-10-09T07:05:36Z</dcterms:created>
  <dcterms:modified xsi:type="dcterms:W3CDTF">2025-11-06T06:57:12Z</dcterms:modified>
</cp:coreProperties>
</file>