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handoutMasterIdLst>
    <p:handoutMasterId r:id="rId3"/>
  </p:handoutMasterIdLst>
  <p:sldIdLst>
    <p:sldId id="260" r:id="rId2"/>
  </p:sldIdLst>
  <p:sldSz cx="18288000" cy="10288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73D"/>
    <a:srgbClr val="004274"/>
    <a:srgbClr val="8CE739"/>
    <a:srgbClr val="FFE8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74" d="100"/>
          <a:sy n="74" d="100"/>
        </p:scale>
        <p:origin x="28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handoutMaster" Target="handoutMasters/handout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06832CA-CCD9-49CA-6720-E5779354F4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D9487F5-B43C-B2A7-27D6-F493A91D95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840FDF-D060-4786-9961-57EEA2F88A35}" type="datetimeFigureOut">
              <a:rPr lang="zh-HK" altLang="en-US" smtClean="0"/>
              <a:t>5/9/2025</a:t>
            </a:fld>
            <a:endParaRPr lang="zh-HK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55E3FEA-17F1-6E40-33A8-BE4D29EAC2D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HK" alt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9514C89-17D3-F664-E649-185E30EA0DB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11B0F-1087-4F8C-9237-03BEEC9A8057}" type="slidenum">
              <a:rPr lang="zh-HK" altLang="en-US" smtClean="0"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val="836206702"/>
      </p:ext>
    </p:extLst>
  </p:cSld>
  <p:clrMap bg1="lt1" tx1="dk1" bg2="lt2" tx2="dk2" accent1="accent1" accent2="accent2" accent3="accent3" accent4="accent4" accent5="accent5" accent6="accent6" hlink="hlink" folHlink="folHlink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439751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240" userDrawn="1">
          <p15:clr>
            <a:srgbClr val="FBAE40"/>
          </p15:clr>
        </p15:guide>
        <p15:guide id="2" pos="576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A neon lights in a dark room&#10;&#10;AI-generated content may be incorrect.">
            <a:extLst>
              <a:ext uri="{FF2B5EF4-FFF2-40B4-BE49-F238E27FC236}">
                <a16:creationId xmlns:a16="http://schemas.microsoft.com/office/drawing/2014/main" id="{A5EB06BD-FF62-A979-1D36-B0F1B5A7142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0" y="0"/>
            <a:ext cx="18283420" cy="10288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24100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240" userDrawn="1">
          <p15:clr>
            <a:srgbClr val="F26B43"/>
          </p15:clr>
        </p15:guide>
        <p15:guide id="2" pos="57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字版面配置區 2"/>
          <p:cNvSpPr txBox="1">
            <a:spLocks/>
          </p:cNvSpPr>
          <p:nvPr/>
        </p:nvSpPr>
        <p:spPr>
          <a:xfrm>
            <a:off x="0" y="1047544"/>
            <a:ext cx="18288000" cy="1994131"/>
          </a:xfrm>
          <a:prstGeom prst="rect">
            <a:avLst/>
          </a:prstGeom>
        </p:spPr>
        <p:txBody>
          <a:bodyPr/>
          <a:lstStyle>
            <a:lvl1pPr marL="0" indent="0" algn="l" defTabSz="1371600" rtl="0" eaLnBrk="1" latinLnBrk="0" hangingPunct="1">
              <a:lnSpc>
                <a:spcPts val="7501"/>
              </a:lnSpc>
              <a:spcBef>
                <a:spcPts val="1500"/>
              </a:spcBef>
              <a:buFont typeface="Arial" panose="020B0604020202020204" pitchFamily="34" charset="0"/>
              <a:buNone/>
              <a:defRPr sz="7200" b="1" kern="1200" spc="-164" baseline="0">
                <a:solidFill>
                  <a:srgbClr val="00773D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dirty="0">
                <a:solidFill>
                  <a:schemeClr val="bg1"/>
                </a:solidFill>
              </a:rPr>
              <a:t>Place the Headline Text Here</a:t>
            </a:r>
            <a:endParaRPr lang="zh-TW" altLang="en-US" dirty="0">
              <a:solidFill>
                <a:schemeClr val="bg1"/>
              </a:solidFill>
            </a:endParaRPr>
          </a:p>
        </p:txBody>
      </p:sp>
      <p:sp>
        <p:nvSpPr>
          <p:cNvPr id="79" name="文字版面配置區 9"/>
          <p:cNvSpPr txBox="1">
            <a:spLocks/>
          </p:cNvSpPr>
          <p:nvPr/>
        </p:nvSpPr>
        <p:spPr>
          <a:xfrm>
            <a:off x="-1" y="2147641"/>
            <a:ext cx="18287999" cy="997066"/>
          </a:xfrm>
          <a:prstGeom prst="rect">
            <a:avLst/>
          </a:prstGeom>
        </p:spPr>
        <p:txBody>
          <a:bodyPr/>
          <a:lstStyle>
            <a:lvl1pPr marL="0" indent="0" algn="l" defTabSz="1371600" rtl="0" eaLnBrk="1" latinLnBrk="0" hangingPunct="1">
              <a:lnSpc>
                <a:spcPts val="5000"/>
              </a:lnSpc>
              <a:spcBef>
                <a:spcPts val="1500"/>
              </a:spcBef>
              <a:buFont typeface="Arial" panose="020B0604020202020204" pitchFamily="34" charset="0"/>
              <a:buNone/>
              <a:defRPr sz="4800" b="0" kern="1200" baseline="0">
                <a:solidFill>
                  <a:srgbClr val="004274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altLang="zh-TW" sz="4500" dirty="0">
                <a:solidFill>
                  <a:schemeClr val="bg1"/>
                </a:solidFill>
              </a:rPr>
              <a:t>Insert Sub-heading title or event date</a:t>
            </a:r>
            <a:endParaRPr lang="zh-TW" altLang="en-US" sz="4500" dirty="0">
              <a:solidFill>
                <a:schemeClr val="bg1"/>
              </a:solidFill>
            </a:endParaRPr>
          </a:p>
        </p:txBody>
      </p:sp>
      <p:grpSp>
        <p:nvGrpSpPr>
          <p:cNvPr id="80" name="群組 2">
            <a:extLst>
              <a:ext uri="{FF2B5EF4-FFF2-40B4-BE49-F238E27FC236}">
                <a16:creationId xmlns:a16="http://schemas.microsoft.com/office/drawing/2014/main" id="{5591ED33-489F-CEE4-46EE-239DCFAFC9B2}"/>
              </a:ext>
            </a:extLst>
          </p:cNvPr>
          <p:cNvGrpSpPr/>
          <p:nvPr/>
        </p:nvGrpSpPr>
        <p:grpSpPr>
          <a:xfrm>
            <a:off x="17032312" y="411107"/>
            <a:ext cx="650382" cy="1006988"/>
            <a:chOff x="5397522" y="1485921"/>
            <a:chExt cx="1216025" cy="1882775"/>
          </a:xfrm>
        </p:grpSpPr>
        <p:sp>
          <p:nvSpPr>
            <p:cNvPr id="81" name="Freeform 5">
              <a:extLst>
                <a:ext uri="{FF2B5EF4-FFF2-40B4-BE49-F238E27FC236}">
                  <a16:creationId xmlns:a16="http://schemas.microsoft.com/office/drawing/2014/main" id="{100A98B4-DC4F-EFDA-B9B2-160DD01302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7397" y="2298721"/>
              <a:ext cx="674688" cy="1069975"/>
            </a:xfrm>
            <a:custGeom>
              <a:avLst/>
              <a:gdLst>
                <a:gd name="T0" fmla="*/ 979 w 979"/>
                <a:gd name="T1" fmla="*/ 1556 h 1556"/>
                <a:gd name="T2" fmla="*/ 659 w 979"/>
                <a:gd name="T3" fmla="*/ 1022 h 1556"/>
                <a:gd name="T4" fmla="*/ 649 w 979"/>
                <a:gd name="T5" fmla="*/ 990 h 1556"/>
                <a:gd name="T6" fmla="*/ 649 w 979"/>
                <a:gd name="T7" fmla="*/ 978 h 1556"/>
                <a:gd name="T8" fmla="*/ 649 w 979"/>
                <a:gd name="T9" fmla="*/ 950 h 1556"/>
                <a:gd name="T10" fmla="*/ 649 w 979"/>
                <a:gd name="T11" fmla="*/ 0 h 1556"/>
                <a:gd name="T12" fmla="*/ 528 w 979"/>
                <a:gd name="T13" fmla="*/ 0 h 1556"/>
                <a:gd name="T14" fmla="*/ 528 w 979"/>
                <a:gd name="T15" fmla="*/ 991 h 1556"/>
                <a:gd name="T16" fmla="*/ 528 w 979"/>
                <a:gd name="T17" fmla="*/ 1021 h 1556"/>
                <a:gd name="T18" fmla="*/ 740 w 979"/>
                <a:gd name="T19" fmla="*/ 1375 h 1556"/>
                <a:gd name="T20" fmla="*/ 240 w 979"/>
                <a:gd name="T21" fmla="*/ 1375 h 1556"/>
                <a:gd name="T22" fmla="*/ 452 w 979"/>
                <a:gd name="T23" fmla="*/ 1021 h 1556"/>
                <a:gd name="T24" fmla="*/ 452 w 979"/>
                <a:gd name="T25" fmla="*/ 991 h 1556"/>
                <a:gd name="T26" fmla="*/ 452 w 979"/>
                <a:gd name="T27" fmla="*/ 0 h 1556"/>
                <a:gd name="T28" fmla="*/ 331 w 979"/>
                <a:gd name="T29" fmla="*/ 0 h 1556"/>
                <a:gd name="T30" fmla="*/ 331 w 979"/>
                <a:gd name="T31" fmla="*/ 950 h 1556"/>
                <a:gd name="T32" fmla="*/ 331 w 979"/>
                <a:gd name="T33" fmla="*/ 978 h 1556"/>
                <a:gd name="T34" fmla="*/ 331 w 979"/>
                <a:gd name="T35" fmla="*/ 990 h 1556"/>
                <a:gd name="T36" fmla="*/ 321 w 979"/>
                <a:gd name="T37" fmla="*/ 1022 h 1556"/>
                <a:gd name="T38" fmla="*/ 0 w 979"/>
                <a:gd name="T39" fmla="*/ 1556 h 1556"/>
                <a:gd name="T40" fmla="*/ 979 w 979"/>
                <a:gd name="T41" fmla="*/ 1556 h 1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979" h="1556">
                  <a:moveTo>
                    <a:pt x="979" y="1556"/>
                  </a:moveTo>
                  <a:cubicBezTo>
                    <a:pt x="659" y="1022"/>
                    <a:pt x="659" y="1022"/>
                    <a:pt x="659" y="1022"/>
                  </a:cubicBezTo>
                  <a:cubicBezTo>
                    <a:pt x="659" y="1022"/>
                    <a:pt x="649" y="1010"/>
                    <a:pt x="649" y="990"/>
                  </a:cubicBezTo>
                  <a:cubicBezTo>
                    <a:pt x="649" y="978"/>
                    <a:pt x="649" y="978"/>
                    <a:pt x="649" y="978"/>
                  </a:cubicBezTo>
                  <a:cubicBezTo>
                    <a:pt x="649" y="950"/>
                    <a:pt x="649" y="950"/>
                    <a:pt x="649" y="950"/>
                  </a:cubicBezTo>
                  <a:cubicBezTo>
                    <a:pt x="649" y="0"/>
                    <a:pt x="649" y="0"/>
                    <a:pt x="649" y="0"/>
                  </a:cubicBezTo>
                  <a:cubicBezTo>
                    <a:pt x="528" y="0"/>
                    <a:pt x="528" y="0"/>
                    <a:pt x="528" y="0"/>
                  </a:cubicBezTo>
                  <a:cubicBezTo>
                    <a:pt x="528" y="991"/>
                    <a:pt x="528" y="991"/>
                    <a:pt x="528" y="991"/>
                  </a:cubicBezTo>
                  <a:cubicBezTo>
                    <a:pt x="528" y="1021"/>
                    <a:pt x="528" y="1021"/>
                    <a:pt x="528" y="1021"/>
                  </a:cubicBezTo>
                  <a:cubicBezTo>
                    <a:pt x="538" y="1031"/>
                    <a:pt x="740" y="1375"/>
                    <a:pt x="740" y="1375"/>
                  </a:cubicBezTo>
                  <a:cubicBezTo>
                    <a:pt x="240" y="1375"/>
                    <a:pt x="240" y="1375"/>
                    <a:pt x="240" y="1375"/>
                  </a:cubicBezTo>
                  <a:cubicBezTo>
                    <a:pt x="240" y="1375"/>
                    <a:pt x="441" y="1031"/>
                    <a:pt x="452" y="1021"/>
                  </a:cubicBezTo>
                  <a:cubicBezTo>
                    <a:pt x="452" y="991"/>
                    <a:pt x="452" y="991"/>
                    <a:pt x="452" y="991"/>
                  </a:cubicBezTo>
                  <a:cubicBezTo>
                    <a:pt x="452" y="0"/>
                    <a:pt x="452" y="0"/>
                    <a:pt x="452" y="0"/>
                  </a:cubicBezTo>
                  <a:cubicBezTo>
                    <a:pt x="331" y="0"/>
                    <a:pt x="331" y="0"/>
                    <a:pt x="331" y="0"/>
                  </a:cubicBezTo>
                  <a:cubicBezTo>
                    <a:pt x="331" y="950"/>
                    <a:pt x="331" y="950"/>
                    <a:pt x="331" y="950"/>
                  </a:cubicBezTo>
                  <a:cubicBezTo>
                    <a:pt x="331" y="978"/>
                    <a:pt x="331" y="978"/>
                    <a:pt x="331" y="978"/>
                  </a:cubicBezTo>
                  <a:cubicBezTo>
                    <a:pt x="331" y="990"/>
                    <a:pt x="331" y="990"/>
                    <a:pt x="331" y="990"/>
                  </a:cubicBezTo>
                  <a:cubicBezTo>
                    <a:pt x="331" y="1010"/>
                    <a:pt x="321" y="1022"/>
                    <a:pt x="321" y="1022"/>
                  </a:cubicBezTo>
                  <a:cubicBezTo>
                    <a:pt x="0" y="1556"/>
                    <a:pt x="0" y="1556"/>
                    <a:pt x="0" y="1556"/>
                  </a:cubicBezTo>
                  <a:lnTo>
                    <a:pt x="979" y="1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2" name="Freeform 6">
              <a:extLst>
                <a:ext uri="{FF2B5EF4-FFF2-40B4-BE49-F238E27FC236}">
                  <a16:creationId xmlns:a16="http://schemas.microsoft.com/office/drawing/2014/main" id="{F7B267AA-6490-00A1-70FB-0243F57C6962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9147" y="1485921"/>
              <a:ext cx="615950" cy="336550"/>
            </a:xfrm>
            <a:custGeom>
              <a:avLst/>
              <a:gdLst>
                <a:gd name="T0" fmla="*/ 834 w 894"/>
                <a:gd name="T1" fmla="*/ 490 h 490"/>
                <a:gd name="T2" fmla="*/ 679 w 894"/>
                <a:gd name="T3" fmla="*/ 77 h 490"/>
                <a:gd name="T4" fmla="*/ 430 w 894"/>
                <a:gd name="T5" fmla="*/ 0 h 490"/>
                <a:gd name="T6" fmla="*/ 198 w 894"/>
                <a:gd name="T7" fmla="*/ 77 h 490"/>
                <a:gd name="T8" fmla="*/ 51 w 894"/>
                <a:gd name="T9" fmla="*/ 490 h 490"/>
                <a:gd name="T10" fmla="*/ 834 w 894"/>
                <a:gd name="T11" fmla="*/ 490 h 4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4" h="490">
                  <a:moveTo>
                    <a:pt x="834" y="490"/>
                  </a:moveTo>
                  <a:cubicBezTo>
                    <a:pt x="834" y="490"/>
                    <a:pt x="894" y="241"/>
                    <a:pt x="679" y="77"/>
                  </a:cubicBezTo>
                  <a:cubicBezTo>
                    <a:pt x="679" y="77"/>
                    <a:pt x="593" y="0"/>
                    <a:pt x="430" y="0"/>
                  </a:cubicBezTo>
                  <a:cubicBezTo>
                    <a:pt x="284" y="0"/>
                    <a:pt x="198" y="77"/>
                    <a:pt x="198" y="77"/>
                  </a:cubicBezTo>
                  <a:cubicBezTo>
                    <a:pt x="0" y="215"/>
                    <a:pt x="51" y="490"/>
                    <a:pt x="51" y="490"/>
                  </a:cubicBezTo>
                  <a:lnTo>
                    <a:pt x="834" y="49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3" name="Freeform 7">
              <a:extLst>
                <a:ext uri="{FF2B5EF4-FFF2-40B4-BE49-F238E27FC236}">
                  <a16:creationId xmlns:a16="http://schemas.microsoft.com/office/drawing/2014/main" id="{5DB60C04-A2AB-513B-B6B9-CBF8E836440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2010" y="1839934"/>
              <a:ext cx="525463" cy="30163"/>
            </a:xfrm>
            <a:custGeom>
              <a:avLst/>
              <a:gdLst>
                <a:gd name="T0" fmla="*/ 14 w 765"/>
                <a:gd name="T1" fmla="*/ 43 h 43"/>
                <a:gd name="T2" fmla="*/ 750 w 765"/>
                <a:gd name="T3" fmla="*/ 43 h 43"/>
                <a:gd name="T4" fmla="*/ 765 w 765"/>
                <a:gd name="T5" fmla="*/ 0 h 43"/>
                <a:gd name="T6" fmla="*/ 0 w 765"/>
                <a:gd name="T7" fmla="*/ 0 h 43"/>
                <a:gd name="T8" fmla="*/ 14 w 765"/>
                <a:gd name="T9" fmla="*/ 4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65" h="43">
                  <a:moveTo>
                    <a:pt x="14" y="43"/>
                  </a:moveTo>
                  <a:cubicBezTo>
                    <a:pt x="750" y="43"/>
                    <a:pt x="750" y="43"/>
                    <a:pt x="750" y="43"/>
                  </a:cubicBezTo>
                  <a:cubicBezTo>
                    <a:pt x="756" y="29"/>
                    <a:pt x="761" y="15"/>
                    <a:pt x="76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4" y="15"/>
                    <a:pt x="9" y="29"/>
                    <a:pt x="14" y="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4" name="Freeform 8">
              <a:extLst>
                <a:ext uri="{FF2B5EF4-FFF2-40B4-BE49-F238E27FC236}">
                  <a16:creationId xmlns:a16="http://schemas.microsoft.com/office/drawing/2014/main" id="{31075494-A274-6033-75C0-A565413C887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9472" y="1887559"/>
              <a:ext cx="490538" cy="28575"/>
            </a:xfrm>
            <a:custGeom>
              <a:avLst/>
              <a:gdLst>
                <a:gd name="T0" fmla="*/ 713 w 713"/>
                <a:gd name="T1" fmla="*/ 0 h 43"/>
                <a:gd name="T2" fmla="*/ 0 w 713"/>
                <a:gd name="T3" fmla="*/ 0 h 43"/>
                <a:gd name="T4" fmla="*/ 25 w 713"/>
                <a:gd name="T5" fmla="*/ 43 h 43"/>
                <a:gd name="T6" fmla="*/ 688 w 713"/>
                <a:gd name="T7" fmla="*/ 43 h 43"/>
                <a:gd name="T8" fmla="*/ 713 w 713"/>
                <a:gd name="T9" fmla="*/ 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3" h="43">
                  <a:moveTo>
                    <a:pt x="71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7" y="15"/>
                    <a:pt x="16" y="29"/>
                    <a:pt x="25" y="43"/>
                  </a:cubicBezTo>
                  <a:cubicBezTo>
                    <a:pt x="688" y="43"/>
                    <a:pt x="688" y="43"/>
                    <a:pt x="688" y="43"/>
                  </a:cubicBezTo>
                  <a:cubicBezTo>
                    <a:pt x="697" y="29"/>
                    <a:pt x="705" y="15"/>
                    <a:pt x="71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5" name="Freeform 9">
              <a:extLst>
                <a:ext uri="{FF2B5EF4-FFF2-40B4-BE49-F238E27FC236}">
                  <a16:creationId xmlns:a16="http://schemas.microsoft.com/office/drawing/2014/main" id="{55141A82-6F8F-18FA-AA47-98F2573AAA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9635" y="1935184"/>
              <a:ext cx="430213" cy="22225"/>
            </a:xfrm>
            <a:custGeom>
              <a:avLst/>
              <a:gdLst>
                <a:gd name="T0" fmla="*/ 30 w 627"/>
                <a:gd name="T1" fmla="*/ 34 h 34"/>
                <a:gd name="T2" fmla="*/ 597 w 627"/>
                <a:gd name="T3" fmla="*/ 34 h 34"/>
                <a:gd name="T4" fmla="*/ 627 w 627"/>
                <a:gd name="T5" fmla="*/ 0 h 34"/>
                <a:gd name="T6" fmla="*/ 0 w 627"/>
                <a:gd name="T7" fmla="*/ 0 h 34"/>
                <a:gd name="T8" fmla="*/ 30 w 627"/>
                <a:gd name="T9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7" h="34">
                  <a:moveTo>
                    <a:pt x="30" y="34"/>
                  </a:moveTo>
                  <a:cubicBezTo>
                    <a:pt x="597" y="34"/>
                    <a:pt x="597" y="34"/>
                    <a:pt x="597" y="34"/>
                  </a:cubicBezTo>
                  <a:cubicBezTo>
                    <a:pt x="608" y="23"/>
                    <a:pt x="618" y="12"/>
                    <a:pt x="62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9" y="12"/>
                    <a:pt x="19" y="23"/>
                    <a:pt x="30" y="3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6" name="Freeform 10">
              <a:extLst>
                <a:ext uri="{FF2B5EF4-FFF2-40B4-BE49-F238E27FC236}">
                  <a16:creationId xmlns:a16="http://schemas.microsoft.com/office/drawing/2014/main" id="{B3CA08B0-8FA6-3672-689A-EBA84B9BBC96}"/>
                </a:ext>
              </a:extLst>
            </p:cNvPr>
            <p:cNvSpPr>
              <a:spLocks/>
            </p:cNvSpPr>
            <p:nvPr/>
          </p:nvSpPr>
          <p:spPr bwMode="auto">
            <a:xfrm>
              <a:off x="5829322" y="1976459"/>
              <a:ext cx="350838" cy="17463"/>
            </a:xfrm>
            <a:custGeom>
              <a:avLst/>
              <a:gdLst>
                <a:gd name="T0" fmla="*/ 33 w 511"/>
                <a:gd name="T1" fmla="*/ 26 h 26"/>
                <a:gd name="T2" fmla="*/ 478 w 511"/>
                <a:gd name="T3" fmla="*/ 26 h 26"/>
                <a:gd name="T4" fmla="*/ 511 w 511"/>
                <a:gd name="T5" fmla="*/ 0 h 26"/>
                <a:gd name="T6" fmla="*/ 0 w 511"/>
                <a:gd name="T7" fmla="*/ 0 h 26"/>
                <a:gd name="T8" fmla="*/ 33 w 511"/>
                <a:gd name="T9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11" h="26">
                  <a:moveTo>
                    <a:pt x="33" y="26"/>
                  </a:moveTo>
                  <a:cubicBezTo>
                    <a:pt x="478" y="26"/>
                    <a:pt x="478" y="26"/>
                    <a:pt x="478" y="26"/>
                  </a:cubicBezTo>
                  <a:cubicBezTo>
                    <a:pt x="489" y="18"/>
                    <a:pt x="501" y="9"/>
                    <a:pt x="51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0" y="9"/>
                    <a:pt x="22" y="18"/>
                    <a:pt x="33" y="2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7" name="Freeform 11">
              <a:extLst>
                <a:ext uri="{FF2B5EF4-FFF2-40B4-BE49-F238E27FC236}">
                  <a16:creationId xmlns:a16="http://schemas.microsoft.com/office/drawing/2014/main" id="{56DF55CE-7C8F-C0CE-19FA-47F2271324E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94410" y="2017734"/>
              <a:ext cx="220663" cy="23813"/>
            </a:xfrm>
            <a:custGeom>
              <a:avLst/>
              <a:gdLst>
                <a:gd name="T0" fmla="*/ 0 w 321"/>
                <a:gd name="T1" fmla="*/ 0 h 35"/>
                <a:gd name="T2" fmla="*/ 160 w 321"/>
                <a:gd name="T3" fmla="*/ 35 h 35"/>
                <a:gd name="T4" fmla="*/ 321 w 321"/>
                <a:gd name="T5" fmla="*/ 0 h 35"/>
                <a:gd name="T6" fmla="*/ 0 w 321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1" h="35">
                  <a:moveTo>
                    <a:pt x="0" y="0"/>
                  </a:moveTo>
                  <a:cubicBezTo>
                    <a:pt x="49" y="22"/>
                    <a:pt x="103" y="35"/>
                    <a:pt x="160" y="35"/>
                  </a:cubicBezTo>
                  <a:cubicBezTo>
                    <a:pt x="218" y="35"/>
                    <a:pt x="272" y="22"/>
                    <a:pt x="321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8" name="Freeform 12">
              <a:extLst>
                <a:ext uri="{FF2B5EF4-FFF2-40B4-BE49-F238E27FC236}">
                  <a16:creationId xmlns:a16="http://schemas.microsoft.com/office/drawing/2014/main" id="{8B954078-60DC-1F4A-1B0A-158CE38C97FB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7522" y="2054246"/>
              <a:ext cx="1216025" cy="209550"/>
            </a:xfrm>
            <a:custGeom>
              <a:avLst/>
              <a:gdLst>
                <a:gd name="T0" fmla="*/ 1647 w 1767"/>
                <a:gd name="T1" fmla="*/ 0 h 304"/>
                <a:gd name="T2" fmla="*/ 1044 w 1767"/>
                <a:gd name="T3" fmla="*/ 0 h 304"/>
                <a:gd name="T4" fmla="*/ 944 w 1767"/>
                <a:gd name="T5" fmla="*/ 30 h 304"/>
                <a:gd name="T6" fmla="*/ 884 w 1767"/>
                <a:gd name="T7" fmla="*/ 111 h 304"/>
                <a:gd name="T8" fmla="*/ 884 w 1767"/>
                <a:gd name="T9" fmla="*/ 111 h 304"/>
                <a:gd name="T10" fmla="*/ 824 w 1767"/>
                <a:gd name="T11" fmla="*/ 30 h 304"/>
                <a:gd name="T12" fmla="*/ 723 w 1767"/>
                <a:gd name="T13" fmla="*/ 0 h 304"/>
                <a:gd name="T14" fmla="*/ 121 w 1767"/>
                <a:gd name="T15" fmla="*/ 0 h 304"/>
                <a:gd name="T16" fmla="*/ 0 w 1767"/>
                <a:gd name="T17" fmla="*/ 193 h 304"/>
                <a:gd name="T18" fmla="*/ 552 w 1767"/>
                <a:gd name="T19" fmla="*/ 193 h 304"/>
                <a:gd name="T20" fmla="*/ 579 w 1767"/>
                <a:gd name="T21" fmla="*/ 194 h 304"/>
                <a:gd name="T22" fmla="*/ 653 w 1767"/>
                <a:gd name="T23" fmla="*/ 227 h 304"/>
                <a:gd name="T24" fmla="*/ 715 w 1767"/>
                <a:gd name="T25" fmla="*/ 282 h 304"/>
                <a:gd name="T26" fmla="*/ 733 w 1767"/>
                <a:gd name="T27" fmla="*/ 304 h 304"/>
                <a:gd name="T28" fmla="*/ 869 w 1767"/>
                <a:gd name="T29" fmla="*/ 304 h 304"/>
                <a:gd name="T30" fmla="*/ 884 w 1767"/>
                <a:gd name="T31" fmla="*/ 304 h 304"/>
                <a:gd name="T32" fmla="*/ 884 w 1767"/>
                <a:gd name="T33" fmla="*/ 304 h 304"/>
                <a:gd name="T34" fmla="*/ 931 w 1767"/>
                <a:gd name="T35" fmla="*/ 304 h 304"/>
                <a:gd name="T36" fmla="*/ 1034 w 1767"/>
                <a:gd name="T37" fmla="*/ 304 h 304"/>
                <a:gd name="T38" fmla="*/ 1052 w 1767"/>
                <a:gd name="T39" fmla="*/ 282 h 304"/>
                <a:gd name="T40" fmla="*/ 1115 w 1767"/>
                <a:gd name="T41" fmla="*/ 227 h 304"/>
                <a:gd name="T42" fmla="*/ 1189 w 1767"/>
                <a:gd name="T43" fmla="*/ 194 h 304"/>
                <a:gd name="T44" fmla="*/ 1216 w 1767"/>
                <a:gd name="T45" fmla="*/ 193 h 304"/>
                <a:gd name="T46" fmla="*/ 1767 w 1767"/>
                <a:gd name="T47" fmla="*/ 193 h 304"/>
                <a:gd name="T48" fmla="*/ 1647 w 1767"/>
                <a:gd name="T49" fmla="*/ 0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767" h="304">
                  <a:moveTo>
                    <a:pt x="1647" y="0"/>
                  </a:moveTo>
                  <a:cubicBezTo>
                    <a:pt x="1044" y="0"/>
                    <a:pt x="1044" y="0"/>
                    <a:pt x="1044" y="0"/>
                  </a:cubicBezTo>
                  <a:cubicBezTo>
                    <a:pt x="1044" y="0"/>
                    <a:pt x="989" y="0"/>
                    <a:pt x="944" y="30"/>
                  </a:cubicBezTo>
                  <a:cubicBezTo>
                    <a:pt x="910" y="54"/>
                    <a:pt x="885" y="109"/>
                    <a:pt x="884" y="111"/>
                  </a:cubicBezTo>
                  <a:cubicBezTo>
                    <a:pt x="884" y="111"/>
                    <a:pt x="884" y="111"/>
                    <a:pt x="884" y="111"/>
                  </a:cubicBezTo>
                  <a:cubicBezTo>
                    <a:pt x="883" y="109"/>
                    <a:pt x="858" y="54"/>
                    <a:pt x="824" y="30"/>
                  </a:cubicBezTo>
                  <a:cubicBezTo>
                    <a:pt x="779" y="0"/>
                    <a:pt x="723" y="0"/>
                    <a:pt x="723" y="0"/>
                  </a:cubicBezTo>
                  <a:cubicBezTo>
                    <a:pt x="121" y="0"/>
                    <a:pt x="121" y="0"/>
                    <a:pt x="121" y="0"/>
                  </a:cubicBezTo>
                  <a:cubicBezTo>
                    <a:pt x="0" y="193"/>
                    <a:pt x="0" y="193"/>
                    <a:pt x="0" y="193"/>
                  </a:cubicBezTo>
                  <a:cubicBezTo>
                    <a:pt x="552" y="193"/>
                    <a:pt x="552" y="193"/>
                    <a:pt x="552" y="193"/>
                  </a:cubicBezTo>
                  <a:cubicBezTo>
                    <a:pt x="552" y="193"/>
                    <a:pt x="569" y="193"/>
                    <a:pt x="579" y="194"/>
                  </a:cubicBezTo>
                  <a:cubicBezTo>
                    <a:pt x="595" y="197"/>
                    <a:pt x="623" y="206"/>
                    <a:pt x="653" y="227"/>
                  </a:cubicBezTo>
                  <a:cubicBezTo>
                    <a:pt x="694" y="257"/>
                    <a:pt x="705" y="272"/>
                    <a:pt x="715" y="282"/>
                  </a:cubicBezTo>
                  <a:cubicBezTo>
                    <a:pt x="720" y="287"/>
                    <a:pt x="733" y="304"/>
                    <a:pt x="733" y="304"/>
                  </a:cubicBezTo>
                  <a:cubicBezTo>
                    <a:pt x="869" y="304"/>
                    <a:pt x="869" y="304"/>
                    <a:pt x="869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884" y="304"/>
                    <a:pt x="884" y="304"/>
                    <a:pt x="884" y="304"/>
                  </a:cubicBezTo>
                  <a:cubicBezTo>
                    <a:pt x="931" y="304"/>
                    <a:pt x="931" y="304"/>
                    <a:pt x="931" y="304"/>
                  </a:cubicBezTo>
                  <a:cubicBezTo>
                    <a:pt x="1034" y="304"/>
                    <a:pt x="1034" y="304"/>
                    <a:pt x="1034" y="304"/>
                  </a:cubicBezTo>
                  <a:cubicBezTo>
                    <a:pt x="1034" y="304"/>
                    <a:pt x="1047" y="287"/>
                    <a:pt x="1052" y="282"/>
                  </a:cubicBezTo>
                  <a:cubicBezTo>
                    <a:pt x="1062" y="272"/>
                    <a:pt x="1074" y="257"/>
                    <a:pt x="1115" y="227"/>
                  </a:cubicBezTo>
                  <a:cubicBezTo>
                    <a:pt x="1144" y="206"/>
                    <a:pt x="1173" y="197"/>
                    <a:pt x="1189" y="194"/>
                  </a:cubicBezTo>
                  <a:cubicBezTo>
                    <a:pt x="1199" y="193"/>
                    <a:pt x="1216" y="193"/>
                    <a:pt x="1216" y="193"/>
                  </a:cubicBezTo>
                  <a:cubicBezTo>
                    <a:pt x="1767" y="193"/>
                    <a:pt x="1767" y="193"/>
                    <a:pt x="1767" y="193"/>
                  </a:cubicBezTo>
                  <a:lnTo>
                    <a:pt x="164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89" name="Freeform 13">
              <a:extLst>
                <a:ext uri="{FF2B5EF4-FFF2-40B4-BE49-F238E27FC236}">
                  <a16:creationId xmlns:a16="http://schemas.microsoft.com/office/drawing/2014/main" id="{DC5003DB-A332-D08D-4716-C33B90448FC4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8797" y="2227284"/>
              <a:ext cx="290513" cy="1000125"/>
            </a:xfrm>
            <a:custGeom>
              <a:avLst/>
              <a:gdLst>
                <a:gd name="T0" fmla="*/ 0 w 422"/>
                <a:gd name="T1" fmla="*/ 0 h 1456"/>
                <a:gd name="T2" fmla="*/ 0 w 422"/>
                <a:gd name="T3" fmla="*/ 904 h 1456"/>
                <a:gd name="T4" fmla="*/ 0 w 422"/>
                <a:gd name="T5" fmla="*/ 916 h 1456"/>
                <a:gd name="T6" fmla="*/ 1 w 422"/>
                <a:gd name="T7" fmla="*/ 943 h 1456"/>
                <a:gd name="T8" fmla="*/ 98 w 422"/>
                <a:gd name="T9" fmla="*/ 1206 h 1456"/>
                <a:gd name="T10" fmla="*/ 347 w 422"/>
                <a:gd name="T11" fmla="*/ 1456 h 1456"/>
                <a:gd name="T12" fmla="*/ 422 w 422"/>
                <a:gd name="T13" fmla="*/ 1336 h 1456"/>
                <a:gd name="T14" fmla="*/ 238 w 422"/>
                <a:gd name="T15" fmla="*/ 1156 h 1456"/>
                <a:gd name="T16" fmla="*/ 194 w 422"/>
                <a:gd name="T17" fmla="*/ 1084 h 1456"/>
                <a:gd name="T18" fmla="*/ 169 w 422"/>
                <a:gd name="T19" fmla="*/ 1025 h 1456"/>
                <a:gd name="T20" fmla="*/ 157 w 422"/>
                <a:gd name="T21" fmla="*/ 987 h 1456"/>
                <a:gd name="T22" fmla="*/ 150 w 422"/>
                <a:gd name="T23" fmla="*/ 941 h 1456"/>
                <a:gd name="T24" fmla="*/ 149 w 422"/>
                <a:gd name="T25" fmla="*/ 913 h 1456"/>
                <a:gd name="T26" fmla="*/ 149 w 422"/>
                <a:gd name="T27" fmla="*/ 909 h 1456"/>
                <a:gd name="T28" fmla="*/ 149 w 422"/>
                <a:gd name="T29" fmla="*/ 0 h 1456"/>
                <a:gd name="T30" fmla="*/ 0 w 422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2" h="1456">
                  <a:moveTo>
                    <a:pt x="0" y="0"/>
                  </a:moveTo>
                  <a:cubicBezTo>
                    <a:pt x="0" y="904"/>
                    <a:pt x="0" y="904"/>
                    <a:pt x="0" y="904"/>
                  </a:cubicBezTo>
                  <a:cubicBezTo>
                    <a:pt x="0" y="904"/>
                    <a:pt x="0" y="913"/>
                    <a:pt x="0" y="916"/>
                  </a:cubicBezTo>
                  <a:cubicBezTo>
                    <a:pt x="0" y="926"/>
                    <a:pt x="1" y="935"/>
                    <a:pt x="1" y="943"/>
                  </a:cubicBezTo>
                  <a:cubicBezTo>
                    <a:pt x="11" y="1040"/>
                    <a:pt x="42" y="1111"/>
                    <a:pt x="98" y="1206"/>
                  </a:cubicBezTo>
                  <a:cubicBezTo>
                    <a:pt x="186" y="1353"/>
                    <a:pt x="347" y="1456"/>
                    <a:pt x="347" y="1456"/>
                  </a:cubicBezTo>
                  <a:cubicBezTo>
                    <a:pt x="422" y="1336"/>
                    <a:pt x="422" y="1336"/>
                    <a:pt x="422" y="1336"/>
                  </a:cubicBezTo>
                  <a:cubicBezTo>
                    <a:pt x="422" y="1336"/>
                    <a:pt x="320" y="1281"/>
                    <a:pt x="238" y="1156"/>
                  </a:cubicBezTo>
                  <a:cubicBezTo>
                    <a:pt x="221" y="1130"/>
                    <a:pt x="205" y="1107"/>
                    <a:pt x="194" y="1084"/>
                  </a:cubicBezTo>
                  <a:cubicBezTo>
                    <a:pt x="183" y="1062"/>
                    <a:pt x="175" y="1044"/>
                    <a:pt x="169" y="1025"/>
                  </a:cubicBezTo>
                  <a:cubicBezTo>
                    <a:pt x="164" y="1011"/>
                    <a:pt x="160" y="998"/>
                    <a:pt x="157" y="987"/>
                  </a:cubicBezTo>
                  <a:cubicBezTo>
                    <a:pt x="153" y="970"/>
                    <a:pt x="151" y="957"/>
                    <a:pt x="150" y="941"/>
                  </a:cubicBezTo>
                  <a:cubicBezTo>
                    <a:pt x="150" y="936"/>
                    <a:pt x="149" y="913"/>
                    <a:pt x="149" y="913"/>
                  </a:cubicBezTo>
                  <a:cubicBezTo>
                    <a:pt x="149" y="909"/>
                    <a:pt x="149" y="909"/>
                    <a:pt x="149" y="909"/>
                  </a:cubicBezTo>
                  <a:cubicBezTo>
                    <a:pt x="149" y="0"/>
                    <a:pt x="149" y="0"/>
                    <a:pt x="149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0" name="Freeform 14">
              <a:extLst>
                <a:ext uri="{FF2B5EF4-FFF2-40B4-BE49-F238E27FC236}">
                  <a16:creationId xmlns:a16="http://schemas.microsoft.com/office/drawing/2014/main" id="{97D9873A-6680-E6E8-FBAA-A833F0B21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95960" y="2227284"/>
              <a:ext cx="215900" cy="866775"/>
            </a:xfrm>
            <a:custGeom>
              <a:avLst/>
              <a:gdLst>
                <a:gd name="T0" fmla="*/ 0 w 312"/>
                <a:gd name="T1" fmla="*/ 0 h 1262"/>
                <a:gd name="T2" fmla="*/ 0 w 312"/>
                <a:gd name="T3" fmla="*/ 913 h 1262"/>
                <a:gd name="T4" fmla="*/ 1 w 312"/>
                <a:gd name="T5" fmla="*/ 920 h 1262"/>
                <a:gd name="T6" fmla="*/ 2 w 312"/>
                <a:gd name="T7" fmla="*/ 937 h 1262"/>
                <a:gd name="T8" fmla="*/ 4 w 312"/>
                <a:gd name="T9" fmla="*/ 946 h 1262"/>
                <a:gd name="T10" fmla="*/ 16 w 312"/>
                <a:gd name="T11" fmla="*/ 992 h 1262"/>
                <a:gd name="T12" fmla="*/ 71 w 312"/>
                <a:gd name="T13" fmla="*/ 1102 h 1262"/>
                <a:gd name="T14" fmla="*/ 237 w 312"/>
                <a:gd name="T15" fmla="*/ 1262 h 1262"/>
                <a:gd name="T16" fmla="*/ 312 w 312"/>
                <a:gd name="T17" fmla="*/ 1144 h 1262"/>
                <a:gd name="T18" fmla="*/ 257 w 312"/>
                <a:gd name="T19" fmla="*/ 1101 h 1262"/>
                <a:gd name="T20" fmla="*/ 192 w 312"/>
                <a:gd name="T21" fmla="*/ 1026 h 1262"/>
                <a:gd name="T22" fmla="*/ 153 w 312"/>
                <a:gd name="T23" fmla="*/ 940 h 1262"/>
                <a:gd name="T24" fmla="*/ 145 w 312"/>
                <a:gd name="T25" fmla="*/ 894 h 1262"/>
                <a:gd name="T26" fmla="*/ 145 w 312"/>
                <a:gd name="T27" fmla="*/ 881 h 1262"/>
                <a:gd name="T28" fmla="*/ 145 w 312"/>
                <a:gd name="T29" fmla="*/ 0 h 1262"/>
                <a:gd name="T30" fmla="*/ 0 w 312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2" h="1262">
                  <a:moveTo>
                    <a:pt x="0" y="0"/>
                  </a:moveTo>
                  <a:cubicBezTo>
                    <a:pt x="0" y="913"/>
                    <a:pt x="0" y="913"/>
                    <a:pt x="0" y="913"/>
                  </a:cubicBezTo>
                  <a:cubicBezTo>
                    <a:pt x="0" y="913"/>
                    <a:pt x="1" y="917"/>
                    <a:pt x="1" y="920"/>
                  </a:cubicBezTo>
                  <a:cubicBezTo>
                    <a:pt x="1" y="925"/>
                    <a:pt x="2" y="932"/>
                    <a:pt x="2" y="937"/>
                  </a:cubicBezTo>
                  <a:cubicBezTo>
                    <a:pt x="3" y="940"/>
                    <a:pt x="4" y="944"/>
                    <a:pt x="4" y="946"/>
                  </a:cubicBezTo>
                  <a:cubicBezTo>
                    <a:pt x="7" y="961"/>
                    <a:pt x="10" y="973"/>
                    <a:pt x="16" y="992"/>
                  </a:cubicBezTo>
                  <a:cubicBezTo>
                    <a:pt x="27" y="1023"/>
                    <a:pt x="45" y="1060"/>
                    <a:pt x="71" y="1102"/>
                  </a:cubicBezTo>
                  <a:cubicBezTo>
                    <a:pt x="139" y="1212"/>
                    <a:pt x="237" y="1262"/>
                    <a:pt x="237" y="1262"/>
                  </a:cubicBezTo>
                  <a:cubicBezTo>
                    <a:pt x="312" y="1144"/>
                    <a:pt x="312" y="1144"/>
                    <a:pt x="312" y="1144"/>
                  </a:cubicBezTo>
                  <a:cubicBezTo>
                    <a:pt x="312" y="1144"/>
                    <a:pt x="287" y="1130"/>
                    <a:pt x="257" y="1101"/>
                  </a:cubicBezTo>
                  <a:cubicBezTo>
                    <a:pt x="237" y="1082"/>
                    <a:pt x="213" y="1056"/>
                    <a:pt x="192" y="1026"/>
                  </a:cubicBezTo>
                  <a:cubicBezTo>
                    <a:pt x="172" y="995"/>
                    <a:pt x="160" y="963"/>
                    <a:pt x="153" y="940"/>
                  </a:cubicBezTo>
                  <a:cubicBezTo>
                    <a:pt x="147" y="920"/>
                    <a:pt x="146" y="904"/>
                    <a:pt x="145" y="894"/>
                  </a:cubicBezTo>
                  <a:cubicBezTo>
                    <a:pt x="145" y="885"/>
                    <a:pt x="145" y="881"/>
                    <a:pt x="145" y="881"/>
                  </a:cubicBezTo>
                  <a:cubicBezTo>
                    <a:pt x="145" y="0"/>
                    <a:pt x="145" y="0"/>
                    <a:pt x="145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1" name="Freeform 15">
              <a:extLst>
                <a:ext uri="{FF2B5EF4-FFF2-40B4-BE49-F238E27FC236}">
                  <a16:creationId xmlns:a16="http://schemas.microsoft.com/office/drawing/2014/main" id="{D53BDAE1-DDB0-67F8-66D5-CDA0AFA6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80172" y="2227284"/>
              <a:ext cx="292100" cy="1000125"/>
            </a:xfrm>
            <a:custGeom>
              <a:avLst/>
              <a:gdLst>
                <a:gd name="T0" fmla="*/ 423 w 423"/>
                <a:gd name="T1" fmla="*/ 0 h 1456"/>
                <a:gd name="T2" fmla="*/ 423 w 423"/>
                <a:gd name="T3" fmla="*/ 904 h 1456"/>
                <a:gd name="T4" fmla="*/ 423 w 423"/>
                <a:gd name="T5" fmla="*/ 916 h 1456"/>
                <a:gd name="T6" fmla="*/ 421 w 423"/>
                <a:gd name="T7" fmla="*/ 943 h 1456"/>
                <a:gd name="T8" fmla="*/ 325 w 423"/>
                <a:gd name="T9" fmla="*/ 1206 h 1456"/>
                <a:gd name="T10" fmla="*/ 76 w 423"/>
                <a:gd name="T11" fmla="*/ 1456 h 1456"/>
                <a:gd name="T12" fmla="*/ 0 w 423"/>
                <a:gd name="T13" fmla="*/ 1336 h 1456"/>
                <a:gd name="T14" fmla="*/ 185 w 423"/>
                <a:gd name="T15" fmla="*/ 1156 h 1456"/>
                <a:gd name="T16" fmla="*/ 229 w 423"/>
                <a:gd name="T17" fmla="*/ 1084 h 1456"/>
                <a:gd name="T18" fmla="*/ 254 w 423"/>
                <a:gd name="T19" fmla="*/ 1025 h 1456"/>
                <a:gd name="T20" fmla="*/ 265 w 423"/>
                <a:gd name="T21" fmla="*/ 987 h 1456"/>
                <a:gd name="T22" fmla="*/ 272 w 423"/>
                <a:gd name="T23" fmla="*/ 941 h 1456"/>
                <a:gd name="T24" fmla="*/ 273 w 423"/>
                <a:gd name="T25" fmla="*/ 913 h 1456"/>
                <a:gd name="T26" fmla="*/ 273 w 423"/>
                <a:gd name="T27" fmla="*/ 909 h 1456"/>
                <a:gd name="T28" fmla="*/ 273 w 423"/>
                <a:gd name="T29" fmla="*/ 0 h 1456"/>
                <a:gd name="T30" fmla="*/ 423 w 423"/>
                <a:gd name="T31" fmla="*/ 0 h 14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3" h="1456">
                  <a:moveTo>
                    <a:pt x="423" y="0"/>
                  </a:moveTo>
                  <a:cubicBezTo>
                    <a:pt x="423" y="904"/>
                    <a:pt x="423" y="904"/>
                    <a:pt x="423" y="904"/>
                  </a:cubicBezTo>
                  <a:cubicBezTo>
                    <a:pt x="423" y="904"/>
                    <a:pt x="423" y="913"/>
                    <a:pt x="423" y="916"/>
                  </a:cubicBezTo>
                  <a:cubicBezTo>
                    <a:pt x="423" y="926"/>
                    <a:pt x="422" y="935"/>
                    <a:pt x="421" y="943"/>
                  </a:cubicBezTo>
                  <a:cubicBezTo>
                    <a:pt x="411" y="1040"/>
                    <a:pt x="381" y="1111"/>
                    <a:pt x="325" y="1206"/>
                  </a:cubicBezTo>
                  <a:cubicBezTo>
                    <a:pt x="236" y="1353"/>
                    <a:pt x="76" y="1456"/>
                    <a:pt x="76" y="1456"/>
                  </a:cubicBezTo>
                  <a:cubicBezTo>
                    <a:pt x="0" y="1336"/>
                    <a:pt x="0" y="1336"/>
                    <a:pt x="0" y="1336"/>
                  </a:cubicBezTo>
                  <a:cubicBezTo>
                    <a:pt x="0" y="1336"/>
                    <a:pt x="103" y="1281"/>
                    <a:pt x="185" y="1156"/>
                  </a:cubicBezTo>
                  <a:cubicBezTo>
                    <a:pt x="202" y="1130"/>
                    <a:pt x="218" y="1107"/>
                    <a:pt x="229" y="1084"/>
                  </a:cubicBezTo>
                  <a:cubicBezTo>
                    <a:pt x="240" y="1062"/>
                    <a:pt x="248" y="1044"/>
                    <a:pt x="254" y="1025"/>
                  </a:cubicBezTo>
                  <a:cubicBezTo>
                    <a:pt x="259" y="1011"/>
                    <a:pt x="263" y="998"/>
                    <a:pt x="265" y="987"/>
                  </a:cubicBezTo>
                  <a:cubicBezTo>
                    <a:pt x="270" y="970"/>
                    <a:pt x="271" y="957"/>
                    <a:pt x="272" y="941"/>
                  </a:cubicBezTo>
                  <a:cubicBezTo>
                    <a:pt x="273" y="936"/>
                    <a:pt x="273" y="913"/>
                    <a:pt x="273" y="913"/>
                  </a:cubicBezTo>
                  <a:cubicBezTo>
                    <a:pt x="273" y="909"/>
                    <a:pt x="273" y="909"/>
                    <a:pt x="273" y="909"/>
                  </a:cubicBezTo>
                  <a:cubicBezTo>
                    <a:pt x="273" y="0"/>
                    <a:pt x="273" y="0"/>
                    <a:pt x="273" y="0"/>
                  </a:cubicBezTo>
                  <a:lnTo>
                    <a:pt x="423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  <p:sp>
          <p:nvSpPr>
            <p:cNvPr id="92" name="Freeform 16">
              <a:extLst>
                <a:ext uri="{FF2B5EF4-FFF2-40B4-BE49-F238E27FC236}">
                  <a16:creationId xmlns:a16="http://schemas.microsoft.com/office/drawing/2014/main" id="{8FECECBE-9E18-70E1-BF91-CF1394FDD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99210" y="2227284"/>
              <a:ext cx="214313" cy="866775"/>
            </a:xfrm>
            <a:custGeom>
              <a:avLst/>
              <a:gdLst>
                <a:gd name="T0" fmla="*/ 311 w 311"/>
                <a:gd name="T1" fmla="*/ 0 h 1262"/>
                <a:gd name="T2" fmla="*/ 311 w 311"/>
                <a:gd name="T3" fmla="*/ 913 h 1262"/>
                <a:gd name="T4" fmla="*/ 311 w 311"/>
                <a:gd name="T5" fmla="*/ 920 h 1262"/>
                <a:gd name="T6" fmla="*/ 309 w 311"/>
                <a:gd name="T7" fmla="*/ 937 h 1262"/>
                <a:gd name="T8" fmla="*/ 308 w 311"/>
                <a:gd name="T9" fmla="*/ 946 h 1262"/>
                <a:gd name="T10" fmla="*/ 295 w 311"/>
                <a:gd name="T11" fmla="*/ 992 h 1262"/>
                <a:gd name="T12" fmla="*/ 241 w 311"/>
                <a:gd name="T13" fmla="*/ 1102 h 1262"/>
                <a:gd name="T14" fmla="*/ 75 w 311"/>
                <a:gd name="T15" fmla="*/ 1262 h 1262"/>
                <a:gd name="T16" fmla="*/ 0 w 311"/>
                <a:gd name="T17" fmla="*/ 1144 h 1262"/>
                <a:gd name="T18" fmla="*/ 55 w 311"/>
                <a:gd name="T19" fmla="*/ 1101 h 1262"/>
                <a:gd name="T20" fmla="*/ 120 w 311"/>
                <a:gd name="T21" fmla="*/ 1026 h 1262"/>
                <a:gd name="T22" fmla="*/ 159 w 311"/>
                <a:gd name="T23" fmla="*/ 940 h 1262"/>
                <a:gd name="T24" fmla="*/ 166 w 311"/>
                <a:gd name="T25" fmla="*/ 894 h 1262"/>
                <a:gd name="T26" fmla="*/ 166 w 311"/>
                <a:gd name="T27" fmla="*/ 881 h 1262"/>
                <a:gd name="T28" fmla="*/ 166 w 311"/>
                <a:gd name="T29" fmla="*/ 0 h 1262"/>
                <a:gd name="T30" fmla="*/ 311 w 311"/>
                <a:gd name="T31" fmla="*/ 0 h 1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1" h="1262">
                  <a:moveTo>
                    <a:pt x="311" y="0"/>
                  </a:moveTo>
                  <a:cubicBezTo>
                    <a:pt x="311" y="913"/>
                    <a:pt x="311" y="913"/>
                    <a:pt x="311" y="913"/>
                  </a:cubicBezTo>
                  <a:cubicBezTo>
                    <a:pt x="311" y="913"/>
                    <a:pt x="311" y="917"/>
                    <a:pt x="311" y="920"/>
                  </a:cubicBezTo>
                  <a:cubicBezTo>
                    <a:pt x="310" y="925"/>
                    <a:pt x="310" y="932"/>
                    <a:pt x="309" y="937"/>
                  </a:cubicBezTo>
                  <a:cubicBezTo>
                    <a:pt x="309" y="940"/>
                    <a:pt x="308" y="944"/>
                    <a:pt x="308" y="946"/>
                  </a:cubicBezTo>
                  <a:cubicBezTo>
                    <a:pt x="305" y="961"/>
                    <a:pt x="302" y="973"/>
                    <a:pt x="295" y="992"/>
                  </a:cubicBezTo>
                  <a:cubicBezTo>
                    <a:pt x="285" y="1023"/>
                    <a:pt x="267" y="1060"/>
                    <a:pt x="241" y="1102"/>
                  </a:cubicBezTo>
                  <a:cubicBezTo>
                    <a:pt x="173" y="1212"/>
                    <a:pt x="75" y="1262"/>
                    <a:pt x="75" y="1262"/>
                  </a:cubicBezTo>
                  <a:cubicBezTo>
                    <a:pt x="0" y="1144"/>
                    <a:pt x="0" y="1144"/>
                    <a:pt x="0" y="1144"/>
                  </a:cubicBezTo>
                  <a:cubicBezTo>
                    <a:pt x="0" y="1144"/>
                    <a:pt x="25" y="1130"/>
                    <a:pt x="55" y="1101"/>
                  </a:cubicBezTo>
                  <a:cubicBezTo>
                    <a:pt x="75" y="1082"/>
                    <a:pt x="99" y="1056"/>
                    <a:pt x="120" y="1026"/>
                  </a:cubicBezTo>
                  <a:cubicBezTo>
                    <a:pt x="140" y="995"/>
                    <a:pt x="152" y="963"/>
                    <a:pt x="159" y="940"/>
                  </a:cubicBezTo>
                  <a:cubicBezTo>
                    <a:pt x="165" y="920"/>
                    <a:pt x="166" y="904"/>
                    <a:pt x="166" y="894"/>
                  </a:cubicBezTo>
                  <a:cubicBezTo>
                    <a:pt x="167" y="885"/>
                    <a:pt x="166" y="881"/>
                    <a:pt x="166" y="881"/>
                  </a:cubicBezTo>
                  <a:cubicBezTo>
                    <a:pt x="166" y="0"/>
                    <a:pt x="166" y="0"/>
                    <a:pt x="166" y="0"/>
                  </a:cubicBezTo>
                  <a:lnTo>
                    <a:pt x="311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HK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8276477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 佈景主題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佈景主題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佈景主題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1050</TotalTime>
  <Words>11</Words>
  <Application>Microsoft Office PowerPoint</Application>
  <PresentationFormat>Custom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Aptos</vt:lpstr>
      <vt:lpstr>Arial</vt:lpstr>
      <vt:lpstr>Office 佈景主題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Simon H C WONG</dc:creator>
  <cp:lastModifiedBy>Christine AU</cp:lastModifiedBy>
  <cp:revision>21</cp:revision>
  <dcterms:created xsi:type="dcterms:W3CDTF">2021-09-09T01:33:36Z</dcterms:created>
  <dcterms:modified xsi:type="dcterms:W3CDTF">2025-09-05T04:22:18Z</dcterms:modified>
</cp:coreProperties>
</file>