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5720000" cy="1015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0" userDrawn="1">
          <p15:clr>
            <a:srgbClr val="A4A3A4"/>
          </p15:clr>
        </p15:guide>
        <p15:guide id="2" pos="144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33" d="100"/>
          <a:sy n="33" d="100"/>
        </p:scale>
        <p:origin x="180" y="1314"/>
      </p:cViewPr>
      <p:guideLst>
        <p:guide orient="horz" pos="3200"/>
        <p:guide pos="1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0" y="1662500"/>
            <a:ext cx="34290000" cy="3536633"/>
          </a:xfrm>
          <a:prstGeom prst="rect">
            <a:avLst/>
          </a:prstGeom>
        </p:spPr>
        <p:txBody>
          <a:bodyPr anchor="b"/>
          <a:lstStyle>
            <a:lvl1pPr algn="ctr">
              <a:defRPr sz="8888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5335519"/>
            <a:ext cx="34290000" cy="24525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555"/>
            </a:lvl1pPr>
            <a:lvl2pPr marL="677250" indent="0" algn="ctr">
              <a:buNone/>
              <a:defRPr sz="2963"/>
            </a:lvl2pPr>
            <a:lvl3pPr marL="1354501" indent="0" algn="ctr">
              <a:buNone/>
              <a:defRPr sz="2666"/>
            </a:lvl3pPr>
            <a:lvl4pPr marL="2031751" indent="0" algn="ctr">
              <a:buNone/>
              <a:defRPr sz="2370"/>
            </a:lvl4pPr>
            <a:lvl5pPr marL="2709001" indent="0" algn="ctr">
              <a:buNone/>
              <a:defRPr sz="2370"/>
            </a:lvl5pPr>
            <a:lvl6pPr marL="3386252" indent="0" algn="ctr">
              <a:buNone/>
              <a:defRPr sz="2370"/>
            </a:lvl6pPr>
            <a:lvl7pPr marL="4063502" indent="0" algn="ctr">
              <a:buNone/>
              <a:defRPr sz="2370"/>
            </a:lvl7pPr>
            <a:lvl8pPr marL="4740753" indent="0" algn="ctr">
              <a:buNone/>
              <a:defRPr sz="2370"/>
            </a:lvl8pPr>
            <a:lvl9pPr marL="5418003" indent="0" algn="ctr">
              <a:buNone/>
              <a:defRPr sz="2370"/>
            </a:lvl9pPr>
          </a:lstStyle>
          <a:p>
            <a:r>
              <a:rPr lang="en-US" altLang="zh-HK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69530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99" userDrawn="1">
          <p15:clr>
            <a:srgbClr val="FBAE40"/>
          </p15:clr>
        </p15:guide>
        <p15:guide id="2" pos="1440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540842"/>
            <a:ext cx="39433500" cy="1963490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0" y="2704207"/>
            <a:ext cx="39433500" cy="64454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5585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75" y="540842"/>
            <a:ext cx="9858375" cy="860878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0" y="540842"/>
            <a:ext cx="29003625" cy="86087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82347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540842"/>
            <a:ext cx="39433500" cy="1963490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0" y="2704207"/>
            <a:ext cx="39433500" cy="64454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1358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38" y="2532550"/>
            <a:ext cx="39433500" cy="4225617"/>
          </a:xfrm>
          <a:prstGeom prst="rect">
            <a:avLst/>
          </a:prstGeom>
        </p:spPr>
        <p:txBody>
          <a:bodyPr anchor="b"/>
          <a:lstStyle>
            <a:lvl1pPr>
              <a:defRPr sz="8888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38" y="6798143"/>
            <a:ext cx="39433500" cy="22221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55">
                <a:solidFill>
                  <a:schemeClr val="tx1">
                    <a:tint val="82000"/>
                  </a:schemeClr>
                </a:solidFill>
              </a:defRPr>
            </a:lvl1pPr>
            <a:lvl2pPr marL="677250" indent="0">
              <a:buNone/>
              <a:defRPr sz="2963">
                <a:solidFill>
                  <a:schemeClr val="tx1">
                    <a:tint val="82000"/>
                  </a:schemeClr>
                </a:solidFill>
              </a:defRPr>
            </a:lvl2pPr>
            <a:lvl3pPr marL="1354501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3pPr>
            <a:lvl4pPr marL="2031751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4pPr>
            <a:lvl5pPr marL="2709001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5pPr>
            <a:lvl6pPr marL="3386252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6pPr>
            <a:lvl7pPr marL="4063502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7pPr>
            <a:lvl8pPr marL="4740753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8pPr>
            <a:lvl9pPr marL="5418003" indent="0">
              <a:buNone/>
              <a:defRPr sz="237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3008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540842"/>
            <a:ext cx="39433500" cy="1963490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0" y="2704207"/>
            <a:ext cx="19431000" cy="64454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0" y="2704207"/>
            <a:ext cx="19431000" cy="64454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82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05" y="540842"/>
            <a:ext cx="39433500" cy="1963490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07" y="2490223"/>
            <a:ext cx="19341701" cy="122042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555" b="1"/>
            </a:lvl1pPr>
            <a:lvl2pPr marL="677250" indent="0">
              <a:buNone/>
              <a:defRPr sz="2963" b="1"/>
            </a:lvl2pPr>
            <a:lvl3pPr marL="1354501" indent="0">
              <a:buNone/>
              <a:defRPr sz="2666" b="1"/>
            </a:lvl3pPr>
            <a:lvl4pPr marL="2031751" indent="0">
              <a:buNone/>
              <a:defRPr sz="2370" b="1"/>
            </a:lvl4pPr>
            <a:lvl5pPr marL="2709001" indent="0">
              <a:buNone/>
              <a:defRPr sz="2370" b="1"/>
            </a:lvl5pPr>
            <a:lvl6pPr marL="3386252" indent="0">
              <a:buNone/>
              <a:defRPr sz="2370" b="1"/>
            </a:lvl6pPr>
            <a:lvl7pPr marL="4063502" indent="0">
              <a:buNone/>
              <a:defRPr sz="2370" b="1"/>
            </a:lvl7pPr>
            <a:lvl8pPr marL="4740753" indent="0">
              <a:buNone/>
              <a:defRPr sz="2370" b="1"/>
            </a:lvl8pPr>
            <a:lvl9pPr marL="5418003" indent="0">
              <a:buNone/>
              <a:defRPr sz="237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07" y="3710643"/>
            <a:ext cx="19341701" cy="54577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0" y="2490223"/>
            <a:ext cx="19436955" cy="122042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555" b="1"/>
            </a:lvl1pPr>
            <a:lvl2pPr marL="677250" indent="0">
              <a:buNone/>
              <a:defRPr sz="2963" b="1"/>
            </a:lvl2pPr>
            <a:lvl3pPr marL="1354501" indent="0">
              <a:buNone/>
              <a:defRPr sz="2666" b="1"/>
            </a:lvl3pPr>
            <a:lvl4pPr marL="2031751" indent="0">
              <a:buNone/>
              <a:defRPr sz="2370" b="1"/>
            </a:lvl4pPr>
            <a:lvl5pPr marL="2709001" indent="0">
              <a:buNone/>
              <a:defRPr sz="2370" b="1"/>
            </a:lvl5pPr>
            <a:lvl6pPr marL="3386252" indent="0">
              <a:buNone/>
              <a:defRPr sz="2370" b="1"/>
            </a:lvl6pPr>
            <a:lvl7pPr marL="4063502" indent="0">
              <a:buNone/>
              <a:defRPr sz="2370" b="1"/>
            </a:lvl7pPr>
            <a:lvl8pPr marL="4740753" indent="0">
              <a:buNone/>
              <a:defRPr sz="2370" b="1"/>
            </a:lvl8pPr>
            <a:lvl9pPr marL="5418003" indent="0">
              <a:buNone/>
              <a:defRPr sz="237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0" y="3710643"/>
            <a:ext cx="19436955" cy="54577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0013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540842"/>
            <a:ext cx="39433500" cy="1963490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7384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1097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07" y="677228"/>
            <a:ext cx="14745889" cy="2370296"/>
          </a:xfrm>
          <a:prstGeom prst="rect">
            <a:avLst/>
          </a:prstGeom>
        </p:spPr>
        <p:txBody>
          <a:bodyPr anchor="b"/>
          <a:lstStyle>
            <a:lvl1pPr>
              <a:defRPr sz="474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5" y="1462624"/>
            <a:ext cx="23145750" cy="7219057"/>
          </a:xfrm>
          <a:prstGeom prst="rect">
            <a:avLst/>
          </a:prstGeom>
        </p:spPr>
        <p:txBody>
          <a:bodyPr/>
          <a:lstStyle>
            <a:lvl1pPr>
              <a:defRPr sz="4740"/>
            </a:lvl1pPr>
            <a:lvl2pPr>
              <a:defRPr sz="4148"/>
            </a:lvl2pPr>
            <a:lvl3pPr>
              <a:defRPr sz="3555"/>
            </a:lvl3pPr>
            <a:lvl4pPr>
              <a:defRPr sz="2963"/>
            </a:lvl4pPr>
            <a:lvl5pPr>
              <a:defRPr sz="2963"/>
            </a:lvl5pPr>
            <a:lvl6pPr>
              <a:defRPr sz="2963"/>
            </a:lvl6pPr>
            <a:lvl7pPr>
              <a:defRPr sz="2963"/>
            </a:lvl7pPr>
            <a:lvl8pPr>
              <a:defRPr sz="2963"/>
            </a:lvl8pPr>
            <a:lvl9pPr>
              <a:defRPr sz="2963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07" y="3047524"/>
            <a:ext cx="14745889" cy="56459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70"/>
            </a:lvl1pPr>
            <a:lvl2pPr marL="677250" indent="0">
              <a:buNone/>
              <a:defRPr sz="2074"/>
            </a:lvl2pPr>
            <a:lvl3pPr marL="1354501" indent="0">
              <a:buNone/>
              <a:defRPr sz="1778"/>
            </a:lvl3pPr>
            <a:lvl4pPr marL="2031751" indent="0">
              <a:buNone/>
              <a:defRPr sz="1481"/>
            </a:lvl4pPr>
            <a:lvl5pPr marL="2709001" indent="0">
              <a:buNone/>
              <a:defRPr sz="1481"/>
            </a:lvl5pPr>
            <a:lvl6pPr marL="3386252" indent="0">
              <a:buNone/>
              <a:defRPr sz="1481"/>
            </a:lvl6pPr>
            <a:lvl7pPr marL="4063502" indent="0">
              <a:buNone/>
              <a:defRPr sz="1481"/>
            </a:lvl7pPr>
            <a:lvl8pPr marL="4740753" indent="0">
              <a:buNone/>
              <a:defRPr sz="1481"/>
            </a:lvl8pPr>
            <a:lvl9pPr marL="5418003" indent="0">
              <a:buNone/>
              <a:defRPr sz="148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192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07" y="677228"/>
            <a:ext cx="14745889" cy="2370296"/>
          </a:xfrm>
          <a:prstGeom prst="rect">
            <a:avLst/>
          </a:prstGeom>
        </p:spPr>
        <p:txBody>
          <a:bodyPr anchor="b"/>
          <a:lstStyle>
            <a:lvl1pPr>
              <a:defRPr sz="474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5" y="1462624"/>
            <a:ext cx="23145750" cy="721905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740"/>
            </a:lvl1pPr>
            <a:lvl2pPr marL="677250" indent="0">
              <a:buNone/>
              <a:defRPr sz="4148"/>
            </a:lvl2pPr>
            <a:lvl3pPr marL="1354501" indent="0">
              <a:buNone/>
              <a:defRPr sz="3555"/>
            </a:lvl3pPr>
            <a:lvl4pPr marL="2031751" indent="0">
              <a:buNone/>
              <a:defRPr sz="2963"/>
            </a:lvl4pPr>
            <a:lvl5pPr marL="2709001" indent="0">
              <a:buNone/>
              <a:defRPr sz="2963"/>
            </a:lvl5pPr>
            <a:lvl6pPr marL="3386252" indent="0">
              <a:buNone/>
              <a:defRPr sz="2963"/>
            </a:lvl6pPr>
            <a:lvl7pPr marL="4063502" indent="0">
              <a:buNone/>
              <a:defRPr sz="2963"/>
            </a:lvl7pPr>
            <a:lvl8pPr marL="4740753" indent="0">
              <a:buNone/>
              <a:defRPr sz="2963"/>
            </a:lvl8pPr>
            <a:lvl9pPr marL="5418003" indent="0">
              <a:buNone/>
              <a:defRPr sz="2963"/>
            </a:lvl9pPr>
          </a:lstStyle>
          <a:p>
            <a:r>
              <a:rPr lang="en-US" altLang="zh-HK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07" y="3047524"/>
            <a:ext cx="14745889" cy="56459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70"/>
            </a:lvl1pPr>
            <a:lvl2pPr marL="677250" indent="0">
              <a:buNone/>
              <a:defRPr sz="2074"/>
            </a:lvl2pPr>
            <a:lvl3pPr marL="1354501" indent="0">
              <a:buNone/>
              <a:defRPr sz="1778"/>
            </a:lvl3pPr>
            <a:lvl4pPr marL="2031751" indent="0">
              <a:buNone/>
              <a:defRPr sz="1481"/>
            </a:lvl4pPr>
            <a:lvl5pPr marL="2709001" indent="0">
              <a:buNone/>
              <a:defRPr sz="1481"/>
            </a:lvl5pPr>
            <a:lvl6pPr marL="3386252" indent="0">
              <a:buNone/>
              <a:defRPr sz="1481"/>
            </a:lvl6pPr>
            <a:lvl7pPr marL="4063502" indent="0">
              <a:buNone/>
              <a:defRPr sz="1481"/>
            </a:lvl7pPr>
            <a:lvl8pPr marL="4740753" indent="0">
              <a:buNone/>
              <a:defRPr sz="1481"/>
            </a:lvl8pPr>
            <a:lvl9pPr marL="5418003" indent="0">
              <a:buNone/>
              <a:defRPr sz="148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432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82A81E66-8E29-43E9-9EB5-EC470050FD2D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44750" y="9415345"/>
            <a:ext cx="15430500" cy="540841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289750" y="9415345"/>
            <a:ext cx="10287000" cy="540841"/>
          </a:xfrm>
          <a:prstGeom prst="rect">
            <a:avLst/>
          </a:prstGeom>
        </p:spPr>
        <p:txBody>
          <a:bodyPr/>
          <a:lstStyle/>
          <a:p>
            <a:fld id="{3F9BF969-F89C-4C9E-AC94-A2AF4966EE2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2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rry image of a computer screen&#10;&#10;AI-generated content may be incorrect.">
            <a:extLst>
              <a:ext uri="{FF2B5EF4-FFF2-40B4-BE49-F238E27FC236}">
                <a16:creationId xmlns:a16="http://schemas.microsoft.com/office/drawing/2014/main" id="{B4811078-941E-21F4-AE96-307A36414B7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5712859" cy="101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28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54501" rtl="0" eaLnBrk="1" latinLnBrk="0" hangingPunct="1">
        <a:lnSpc>
          <a:spcPct val="90000"/>
        </a:lnSpc>
        <a:spcBef>
          <a:spcPct val="0"/>
        </a:spcBef>
        <a:buNone/>
        <a:defRPr sz="65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625" indent="-338625" algn="l" defTabSz="1354501" rtl="0" eaLnBrk="1" latinLnBrk="0" hangingPunct="1">
        <a:lnSpc>
          <a:spcPct val="90000"/>
        </a:lnSpc>
        <a:spcBef>
          <a:spcPts val="1481"/>
        </a:spcBef>
        <a:buFont typeface="Arial" panose="020B0604020202020204" pitchFamily="34" charset="0"/>
        <a:buChar char="•"/>
        <a:defRPr sz="4148" kern="1200">
          <a:solidFill>
            <a:schemeClr val="tx1"/>
          </a:solidFill>
          <a:latin typeface="+mn-lt"/>
          <a:ea typeface="+mn-ea"/>
          <a:cs typeface="+mn-cs"/>
        </a:defRPr>
      </a:lvl1pPr>
      <a:lvl2pPr marL="1015876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3555" kern="1200">
          <a:solidFill>
            <a:schemeClr val="tx1"/>
          </a:solidFill>
          <a:latin typeface="+mn-lt"/>
          <a:ea typeface="+mn-ea"/>
          <a:cs typeface="+mn-cs"/>
        </a:defRPr>
      </a:lvl2pPr>
      <a:lvl3pPr marL="1693126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963" kern="1200">
          <a:solidFill>
            <a:schemeClr val="tx1"/>
          </a:solidFill>
          <a:latin typeface="+mn-lt"/>
          <a:ea typeface="+mn-ea"/>
          <a:cs typeface="+mn-cs"/>
        </a:defRPr>
      </a:lvl3pPr>
      <a:lvl4pPr marL="2370376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3047627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724877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402127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5079378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756628" indent="-338625" algn="l" defTabSz="1354501" rtl="0" eaLnBrk="1" latinLnBrk="0" hangingPunct="1">
        <a:lnSpc>
          <a:spcPct val="90000"/>
        </a:lnSpc>
        <a:spcBef>
          <a:spcPts val="741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1pPr>
      <a:lvl2pPr marL="677250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354501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031751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2709001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386252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063502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740753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418003" algn="l" defTabSz="1354501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99" userDrawn="1">
          <p15:clr>
            <a:srgbClr val="F26B43"/>
          </p15:clr>
        </p15:guide>
        <p15:guide id="2" pos="144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24413FC-968B-2978-335B-1DA3EB591A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474699"/>
            <a:ext cx="35541217" cy="1449703"/>
          </a:xfrm>
        </p:spPr>
        <p:txBody>
          <a:bodyPr>
            <a:normAutofit/>
          </a:bodyPr>
          <a:lstStyle/>
          <a:p>
            <a:r>
              <a:rPr lang="en-US" altLang="zh-HK" sz="499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sub-heading banner title here or event date</a:t>
            </a:r>
            <a:endParaRPr lang="zh-HK" altLang="en-US" sz="49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CD4B77-C404-0395-B0E3-DA9B9DEBCF56}"/>
              </a:ext>
            </a:extLst>
          </p:cNvPr>
          <p:cNvSpPr txBox="1"/>
          <p:nvPr/>
        </p:nvSpPr>
        <p:spPr>
          <a:xfrm>
            <a:off x="0" y="624117"/>
            <a:ext cx="35541217" cy="1695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HK" sz="1041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Headline Test Here</a:t>
            </a:r>
            <a:endParaRPr lang="zh-HK" altLang="en-US" sz="10415" dirty="0"/>
          </a:p>
        </p:txBody>
      </p:sp>
      <p:grpSp>
        <p:nvGrpSpPr>
          <p:cNvPr id="8" name="群組 2">
            <a:extLst>
              <a:ext uri="{FF2B5EF4-FFF2-40B4-BE49-F238E27FC236}">
                <a16:creationId xmlns:a16="http://schemas.microsoft.com/office/drawing/2014/main" id="{71D31468-3134-240A-AF52-C670CF61CCDF}"/>
              </a:ext>
            </a:extLst>
          </p:cNvPr>
          <p:cNvGrpSpPr/>
          <p:nvPr/>
        </p:nvGrpSpPr>
        <p:grpSpPr>
          <a:xfrm>
            <a:off x="34037523" y="491910"/>
            <a:ext cx="791655" cy="1225725"/>
            <a:chOff x="5397522" y="1485921"/>
            <a:chExt cx="1216025" cy="1882775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9449047-5178-258F-F13C-4D7A90587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3D3B45A-BF2D-E1A5-807B-78230CDE8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DE180649-8F0E-0CE5-AEFD-C9086605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7EEC84E-D1B7-D0B8-FB05-9B3439CDA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3A5CE8D6-F3B3-5F68-D50F-24111C5F4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774CDC4-820F-3DE4-2B6A-97EEC102C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7F9E59D-8320-82FD-0B81-26E5534F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53150AF-99F8-1FBF-EBDD-B4E0AFA7A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965C061-9739-B585-04AB-AF92B22C1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DB17D930-9E9D-7A95-C56A-B6ABFCEAE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A5ACCB00-9F6C-BAC8-3E8C-428260F07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B0CC09-F158-300A-3529-42466D7EA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380940" tIns="190470" rIns="380940" bIns="190470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7499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F0934AE-91EC-6D2E-AF24-D5D3EFC25A8A}"/>
              </a:ext>
            </a:extLst>
          </p:cNvPr>
          <p:cNvSpPr txBox="1"/>
          <p:nvPr/>
        </p:nvSpPr>
        <p:spPr>
          <a:xfrm>
            <a:off x="37115216" y="562428"/>
            <a:ext cx="701666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HK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Headline Test Here</a:t>
            </a:r>
            <a:endParaRPr lang="zh-HK" altLang="en-US" sz="5000" dirty="0"/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562DAA8D-3835-E6EF-D85F-75FB421DC29F}"/>
              </a:ext>
            </a:extLst>
          </p:cNvPr>
          <p:cNvSpPr txBox="1">
            <a:spLocks/>
          </p:cNvSpPr>
          <p:nvPr/>
        </p:nvSpPr>
        <p:spPr>
          <a:xfrm>
            <a:off x="37628364" y="2311632"/>
            <a:ext cx="5990366" cy="1449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354501" rtl="0" eaLnBrk="1" latinLnBrk="0" hangingPunct="1">
              <a:lnSpc>
                <a:spcPct val="90000"/>
              </a:lnSpc>
              <a:spcBef>
                <a:spcPts val="1481"/>
              </a:spcBef>
              <a:buFont typeface="Arial" panose="020B0604020202020204" pitchFamily="34" charset="0"/>
              <a:buNone/>
              <a:defRPr sz="35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7250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9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4501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31751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09001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6252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063502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740753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8003" indent="0" algn="ctr" defTabSz="1354501" rtl="0" eaLnBrk="1" latinLnBrk="0" hangingPunct="1">
              <a:lnSpc>
                <a:spcPct val="90000"/>
              </a:lnSpc>
              <a:spcBef>
                <a:spcPts val="741"/>
              </a:spcBef>
              <a:buFont typeface="Arial" panose="020B0604020202020204" pitchFamily="34" charset="0"/>
              <a:buNone/>
              <a:defRPr sz="2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sub-heading banner title here or event date</a:t>
            </a:r>
            <a:endParaRPr lang="zh-HK" alt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88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26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AU</dc:creator>
  <cp:lastModifiedBy>Christine AU</cp:lastModifiedBy>
  <cp:revision>5</cp:revision>
  <dcterms:created xsi:type="dcterms:W3CDTF">2025-08-29T08:45:48Z</dcterms:created>
  <dcterms:modified xsi:type="dcterms:W3CDTF">2025-09-05T06:55:17Z</dcterms:modified>
</cp:coreProperties>
</file>