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</p:sldIdLst>
  <p:sldSz cx="11160125" cy="5219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44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5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版面配置區 2"/>
          <p:cNvSpPr>
            <a:spLocks noGrp="1"/>
          </p:cNvSpPr>
          <p:nvPr>
            <p:ph type="body" sz="quarter" idx="20" hasCustomPrompt="1"/>
          </p:nvPr>
        </p:nvSpPr>
        <p:spPr>
          <a:xfrm>
            <a:off x="5678617" y="1797469"/>
            <a:ext cx="5439118" cy="11839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805"/>
              </a:lnSpc>
              <a:buNone/>
              <a:defRPr sz="4200" b="1" spc="-104" baseline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TW" dirty="0"/>
              <a:t>Place the Headline </a:t>
            </a:r>
            <a:br>
              <a:rPr lang="en-US" altLang="zh-TW" dirty="0"/>
            </a:br>
            <a:r>
              <a:rPr lang="en-US" altLang="zh-TW" dirty="0"/>
              <a:t>text here</a:t>
            </a:r>
            <a:endParaRPr lang="zh-TW" altLang="en-US" dirty="0"/>
          </a:p>
        </p:txBody>
      </p:sp>
      <p:sp>
        <p:nvSpPr>
          <p:cNvPr id="79" name="文字版面配置區 9"/>
          <p:cNvSpPr>
            <a:spLocks noGrp="1"/>
          </p:cNvSpPr>
          <p:nvPr>
            <p:ph type="body" sz="quarter" idx="15" hasCustomPrompt="1"/>
          </p:nvPr>
        </p:nvSpPr>
        <p:spPr>
          <a:xfrm>
            <a:off x="5678617" y="2905070"/>
            <a:ext cx="4862420" cy="14122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200"/>
              </a:lnSpc>
              <a:buNone/>
              <a:defRPr sz="2800" b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TW" dirty="0"/>
              <a:t>Insert Sub-heading banner title here or event date</a:t>
            </a:r>
            <a:endParaRPr lang="zh-TW" altLang="en-US" dirty="0"/>
          </a:p>
        </p:txBody>
      </p:sp>
      <p:sp>
        <p:nvSpPr>
          <p:cNvPr id="3" name="AutoShape 3"/>
          <p:cNvSpPr>
            <a:spLocks noChangeAspect="1" noChangeArrowheads="1" noTextEdit="1"/>
          </p:cNvSpPr>
          <p:nvPr userDrawn="1"/>
        </p:nvSpPr>
        <p:spPr bwMode="auto">
          <a:xfrm>
            <a:off x="9162056" y="480891"/>
            <a:ext cx="1595550" cy="41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86964" tIns="43482" rIns="86964" bIns="43482" numCol="1" anchor="t" anchorCtr="0" compatLnSpc="1">
            <a:prstTxWarp prst="textNoShape">
              <a:avLst/>
            </a:prstTxWarp>
          </a:bodyPr>
          <a:lstStyle/>
          <a:p>
            <a:endParaRPr lang="zh-HK" altLang="en-US" sz="1349"/>
          </a:p>
        </p:txBody>
      </p:sp>
    </p:spTree>
    <p:extLst>
      <p:ext uri="{BB962C8B-B14F-4D97-AF65-F5344CB8AC3E}">
        <p14:creationId xmlns:p14="http://schemas.microsoft.com/office/powerpoint/2010/main" val="3335648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4" userDrawn="1">
          <p15:clr>
            <a:srgbClr val="FBAE40"/>
          </p15:clr>
        </p15:guide>
        <p15:guide id="2" pos="351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video game graphics of a video game&#10;&#10;AI-generated content may be incorrect.">
            <a:extLst>
              <a:ext uri="{FF2B5EF4-FFF2-40B4-BE49-F238E27FC236}">
                <a16:creationId xmlns:a16="http://schemas.microsoft.com/office/drawing/2014/main" id="{69FCB026-3FE6-7760-20F1-6B7F261001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"/>
          <a:stretch>
            <a:fillRect/>
          </a:stretch>
        </p:blipFill>
        <p:spPr>
          <a:xfrm>
            <a:off x="0" y="-17910"/>
            <a:ext cx="11160125" cy="52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695950" rtl="0" eaLnBrk="1" latinLnBrk="0" hangingPunct="1">
        <a:lnSpc>
          <a:spcPct val="90000"/>
        </a:lnSpc>
        <a:spcBef>
          <a:spcPct val="0"/>
        </a:spcBef>
        <a:buNone/>
        <a:defRPr sz="33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3987" indent="-173987" algn="l" defTabSz="69595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1pPr>
      <a:lvl2pPr marL="521962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827" kern="1200">
          <a:solidFill>
            <a:schemeClr val="tx1"/>
          </a:solidFill>
          <a:latin typeface="+mn-lt"/>
          <a:ea typeface="+mn-ea"/>
          <a:cs typeface="+mn-cs"/>
        </a:defRPr>
      </a:lvl2pPr>
      <a:lvl3pPr marL="869937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522" kern="1200">
          <a:solidFill>
            <a:schemeClr val="tx1"/>
          </a:solidFill>
          <a:latin typeface="+mn-lt"/>
          <a:ea typeface="+mn-ea"/>
          <a:cs typeface="+mn-cs"/>
        </a:defRPr>
      </a:lvl3pPr>
      <a:lvl4pPr marL="1217912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4pPr>
      <a:lvl5pPr marL="1565887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5pPr>
      <a:lvl6pPr marL="1913862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6pPr>
      <a:lvl7pPr marL="2261837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7pPr>
      <a:lvl8pPr marL="2609812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8pPr>
      <a:lvl9pPr marL="2957787" indent="-173987" algn="l" defTabSz="695950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1pPr>
      <a:lvl2pPr marL="347975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2pPr>
      <a:lvl3pPr marL="695950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43925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4pPr>
      <a:lvl5pPr marL="1391900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5pPr>
      <a:lvl6pPr marL="1739875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6pPr>
      <a:lvl7pPr marL="2087850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7pPr>
      <a:lvl8pPr marL="2435824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8pPr>
      <a:lvl9pPr marL="2783799" algn="l" defTabSz="695950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4" userDrawn="1">
          <p15:clr>
            <a:srgbClr val="F26B43"/>
          </p15:clr>
        </p15:guide>
        <p15:guide id="2" pos="35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20"/>
          </p:nvPr>
        </p:nvSpPr>
        <p:spPr>
          <a:xfrm>
            <a:off x="0" y="612752"/>
            <a:ext cx="11160125" cy="591770"/>
          </a:xfrm>
        </p:spPr>
        <p:txBody>
          <a:bodyPr/>
          <a:lstStyle/>
          <a:p>
            <a:pPr algn="ctr"/>
            <a:r>
              <a:rPr lang="en-US" altLang="zh-TW" dirty="0">
                <a:solidFill>
                  <a:schemeClr val="bg1"/>
                </a:solidFill>
              </a:rPr>
              <a:t>Place the Headline Text Here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5"/>
          </p:nvPr>
        </p:nvSpPr>
        <p:spPr>
          <a:xfrm>
            <a:off x="0" y="1204522"/>
            <a:ext cx="11160125" cy="531550"/>
          </a:xfrm>
        </p:spPr>
        <p:txBody>
          <a:bodyPr/>
          <a:lstStyle/>
          <a:p>
            <a:pPr algn="ctr"/>
            <a:r>
              <a:rPr lang="en-US" altLang="zh-TW" dirty="0">
                <a:solidFill>
                  <a:schemeClr val="bg1"/>
                </a:solidFill>
              </a:rPr>
              <a:t>Insert Sub-heading banner title here or event date</a:t>
            </a:r>
            <a:endParaRPr lang="zh-TW" altLang="en-US" dirty="0">
              <a:solidFill>
                <a:schemeClr val="bg1"/>
              </a:solidFill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0500360" y="278767"/>
            <a:ext cx="341049" cy="534866"/>
            <a:chOff x="2110109" y="1943024"/>
            <a:chExt cx="1632614" cy="2531084"/>
          </a:xfrm>
          <a:solidFill>
            <a:schemeClr val="bg1"/>
          </a:solidFill>
        </p:grpSpPr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2472912" y="3035701"/>
              <a:ext cx="904873" cy="1438407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2515595" y="1943024"/>
              <a:ext cx="825911" cy="452437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2571082" y="2418937"/>
              <a:ext cx="708533" cy="40549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2596692" y="2482961"/>
              <a:ext cx="657314" cy="38414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2635106" y="2546985"/>
              <a:ext cx="580485" cy="29878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2688460" y="2602472"/>
              <a:ext cx="473778" cy="23476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2778094" y="2657960"/>
              <a:ext cx="296645" cy="320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2110109" y="2707044"/>
              <a:ext cx="1632614" cy="281706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2165597" y="2939666"/>
              <a:ext cx="390547" cy="134450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2376877" y="2939666"/>
              <a:ext cx="288109" cy="1165238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3294555" y="2939666"/>
              <a:ext cx="392681" cy="134450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3185713" y="2939666"/>
              <a:ext cx="288109" cy="1165238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2095"/>
            </a:p>
          </p:txBody>
        </p:sp>
      </p:grpSp>
    </p:spTree>
    <p:extLst>
      <p:ext uri="{BB962C8B-B14F-4D97-AF65-F5344CB8AC3E}">
        <p14:creationId xmlns:p14="http://schemas.microsoft.com/office/powerpoint/2010/main" val="2998411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15</cp:revision>
  <dcterms:created xsi:type="dcterms:W3CDTF">2021-09-09T01:33:36Z</dcterms:created>
  <dcterms:modified xsi:type="dcterms:W3CDTF">2025-09-05T09:14:12Z</dcterms:modified>
</cp:coreProperties>
</file>