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3"/>
  </p:handoutMasterIdLst>
  <p:sldIdLst>
    <p:sldId id="256" r:id="rId2"/>
  </p:sldIdLst>
  <p:sldSz cx="3124200" cy="650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9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116" y="108"/>
      </p:cViewPr>
      <p:guideLst>
        <p:guide orient="horz" pos="2048"/>
        <p:guide pos="98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EFFDF02-AA14-50ED-3A98-F17C785FE2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2211B8-4123-F14D-926F-E1AD2B19F9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82D65B-8A73-4AAD-8718-1A5741F6EC43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ACBEC3-FA8E-D2A8-6564-36293F4ED2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AAD8B5-53AB-1300-6A41-40A28FE3749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D956-6C6E-4C09-97D2-94EF91066A1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78453741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screen with a yellow stripe&#10;&#10;AI-generated content may be incorrect.">
            <a:extLst>
              <a:ext uri="{FF2B5EF4-FFF2-40B4-BE49-F238E27FC236}">
                <a16:creationId xmlns:a16="http://schemas.microsoft.com/office/drawing/2014/main" id="{01196389-82F7-DAA2-5792-ED9E942ED1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242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5993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8" userDrawn="1">
          <p15:clr>
            <a:srgbClr val="FBAE40"/>
          </p15:clr>
        </p15:guide>
        <p15:guide id="2" pos="98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3918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5756" y="346193"/>
            <a:ext cx="673656" cy="5510483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789" y="346193"/>
            <a:ext cx="1981914" cy="5510483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1969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95773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161" y="1621086"/>
            <a:ext cx="2694623" cy="2704817"/>
          </a:xfrm>
        </p:spPr>
        <p:txBody>
          <a:bodyPr anchor="b"/>
          <a:lstStyle>
            <a:lvl1pPr>
              <a:defRPr sz="205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161" y="4351492"/>
            <a:ext cx="2694623" cy="1422400"/>
          </a:xfrm>
        </p:spPr>
        <p:txBody>
          <a:bodyPr/>
          <a:lstStyle>
            <a:lvl1pPr marL="0" indent="0">
              <a:buNone/>
              <a:defRPr sz="820">
                <a:solidFill>
                  <a:schemeClr val="tx1">
                    <a:tint val="82000"/>
                  </a:schemeClr>
                </a:solidFill>
              </a:defRPr>
            </a:lvl1pPr>
            <a:lvl2pPr marL="156225" indent="0">
              <a:buNone/>
              <a:defRPr sz="683">
                <a:solidFill>
                  <a:schemeClr val="tx1">
                    <a:tint val="82000"/>
                  </a:schemeClr>
                </a:solidFill>
              </a:defRPr>
            </a:lvl2pPr>
            <a:lvl3pPr marL="312450" indent="0">
              <a:buNone/>
              <a:defRPr sz="615">
                <a:solidFill>
                  <a:schemeClr val="tx1">
                    <a:tint val="82000"/>
                  </a:schemeClr>
                </a:solidFill>
              </a:defRPr>
            </a:lvl3pPr>
            <a:lvl4pPr marL="46867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4pPr>
            <a:lvl5pPr marL="62490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5pPr>
            <a:lvl6pPr marL="78112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6pPr>
            <a:lvl7pPr marL="93735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7pPr>
            <a:lvl8pPr marL="1093577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8pPr>
            <a:lvl9pPr marL="1249802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136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789" y="1730963"/>
            <a:ext cx="1327785" cy="4125713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1626" y="1730963"/>
            <a:ext cx="1327785" cy="4125713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72891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5" y="346194"/>
            <a:ext cx="2694623" cy="1256830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196" y="1593991"/>
            <a:ext cx="1321683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5196" y="2375182"/>
            <a:ext cx="1321683" cy="3493535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81626" y="1593991"/>
            <a:ext cx="1328192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81626" y="2375182"/>
            <a:ext cx="1328192" cy="3493535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9590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65852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0206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8192" y="936226"/>
            <a:ext cx="1581626" cy="4620919"/>
          </a:xfrm>
        </p:spPr>
        <p:txBody>
          <a:bodyPr/>
          <a:lstStyle>
            <a:lvl1pPr>
              <a:defRPr sz="1093"/>
            </a:lvl1pPr>
            <a:lvl2pPr>
              <a:defRPr sz="957"/>
            </a:lvl2pPr>
            <a:lvl3pPr>
              <a:defRPr sz="820"/>
            </a:lvl3pPr>
            <a:lvl4pPr>
              <a:defRPr sz="683"/>
            </a:lvl4pPr>
            <a:lvl5pPr>
              <a:defRPr sz="683"/>
            </a:lvl5pPr>
            <a:lvl6pPr>
              <a:defRPr sz="683"/>
            </a:lvl6pPr>
            <a:lvl7pPr>
              <a:defRPr sz="683"/>
            </a:lvl7pPr>
            <a:lvl8pPr>
              <a:defRPr sz="683"/>
            </a:lvl8pPr>
            <a:lvl9pPr>
              <a:defRPr sz="683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8243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28192" y="936226"/>
            <a:ext cx="1581626" cy="4620919"/>
          </a:xfrm>
        </p:spPr>
        <p:txBody>
          <a:bodyPr anchor="t"/>
          <a:lstStyle>
            <a:lvl1pPr marL="0" indent="0">
              <a:buNone/>
              <a:defRPr sz="1093"/>
            </a:lvl1pPr>
            <a:lvl2pPr marL="156225" indent="0">
              <a:buNone/>
              <a:defRPr sz="957"/>
            </a:lvl2pPr>
            <a:lvl3pPr marL="312450" indent="0">
              <a:buNone/>
              <a:defRPr sz="820"/>
            </a:lvl3pPr>
            <a:lvl4pPr marL="468676" indent="0">
              <a:buNone/>
              <a:defRPr sz="683"/>
            </a:lvl4pPr>
            <a:lvl5pPr marL="624901" indent="0">
              <a:buNone/>
              <a:defRPr sz="683"/>
            </a:lvl5pPr>
            <a:lvl6pPr marL="781126" indent="0">
              <a:buNone/>
              <a:defRPr sz="683"/>
            </a:lvl6pPr>
            <a:lvl7pPr marL="937351" indent="0">
              <a:buNone/>
              <a:defRPr sz="683"/>
            </a:lvl7pPr>
            <a:lvl8pPr marL="1093577" indent="0">
              <a:buNone/>
              <a:defRPr sz="683"/>
            </a:lvl8pPr>
            <a:lvl9pPr marL="1249802" indent="0">
              <a:buNone/>
              <a:defRPr sz="683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8801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789" y="346194"/>
            <a:ext cx="2694623" cy="1256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789" y="1730963"/>
            <a:ext cx="2694623" cy="4125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789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891" y="6026763"/>
            <a:ext cx="105441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06466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8868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12450" rtl="0" eaLnBrk="1" latinLnBrk="0" hangingPunct="1">
        <a:lnSpc>
          <a:spcPct val="90000"/>
        </a:lnSpc>
        <a:spcBef>
          <a:spcPct val="0"/>
        </a:spcBef>
        <a:buNone/>
        <a:defRPr sz="15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113" indent="-78113" algn="l" defTabSz="312450" rtl="0" eaLnBrk="1" latinLnBrk="0" hangingPunct="1">
        <a:lnSpc>
          <a:spcPct val="90000"/>
        </a:lnSpc>
        <a:spcBef>
          <a:spcPts val="342"/>
        </a:spcBef>
        <a:buFont typeface="Arial" panose="020B0604020202020204" pitchFamily="34" charset="0"/>
        <a:buChar char="•"/>
        <a:defRPr sz="957" kern="1200">
          <a:solidFill>
            <a:schemeClr val="tx1"/>
          </a:solidFill>
          <a:latin typeface="+mn-lt"/>
          <a:ea typeface="+mn-ea"/>
          <a:cs typeface="+mn-cs"/>
        </a:defRPr>
      </a:lvl1pPr>
      <a:lvl2pPr marL="23433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820" kern="1200">
          <a:solidFill>
            <a:schemeClr val="tx1"/>
          </a:solidFill>
          <a:latin typeface="+mn-lt"/>
          <a:ea typeface="+mn-ea"/>
          <a:cs typeface="+mn-cs"/>
        </a:defRPr>
      </a:lvl2pPr>
      <a:lvl3pPr marL="390563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83" kern="1200">
          <a:solidFill>
            <a:schemeClr val="tx1"/>
          </a:solidFill>
          <a:latin typeface="+mn-lt"/>
          <a:ea typeface="+mn-ea"/>
          <a:cs typeface="+mn-cs"/>
        </a:defRPr>
      </a:lvl3pPr>
      <a:lvl4pPr marL="54678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70301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85923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101546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17168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327915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1pPr>
      <a:lvl2pPr marL="156225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2pPr>
      <a:lvl3pPr marL="31245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3pPr>
      <a:lvl4pPr marL="46867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62490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78112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93735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093577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249802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ubtitle 2">
            <a:extLst>
              <a:ext uri="{FF2B5EF4-FFF2-40B4-BE49-F238E27FC236}">
                <a16:creationId xmlns:a16="http://schemas.microsoft.com/office/drawing/2014/main" id="{B26AC896-EFA8-1F53-7DD1-D34D5C344D08}"/>
              </a:ext>
            </a:extLst>
          </p:cNvPr>
          <p:cNvSpPr txBox="1">
            <a:spLocks/>
          </p:cNvSpPr>
          <p:nvPr/>
        </p:nvSpPr>
        <p:spPr>
          <a:xfrm>
            <a:off x="415018" y="2346498"/>
            <a:ext cx="2498447" cy="12033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78113" indent="-78113" algn="l" defTabSz="312450" rtl="0" eaLnBrk="1" latinLnBrk="0" hangingPunct="1">
              <a:lnSpc>
                <a:spcPct val="90000"/>
              </a:lnSpc>
              <a:spcBef>
                <a:spcPts val="342"/>
              </a:spcBef>
              <a:buFont typeface="Arial" panose="020B0604020202020204" pitchFamily="34" charset="0"/>
              <a:buChar char="•"/>
              <a:defRPr sz="9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338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8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90563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6788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3014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59239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15464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71689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7915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HK" sz="1800" dirty="0">
                <a:latin typeface="Arial" panose="020B0604020202020204" pitchFamily="34" charset="0"/>
                <a:cs typeface="Arial" panose="020B0604020202020204" pitchFamily="34" charset="0"/>
              </a:rPr>
              <a:t>Insert sub-heading banner title here or event date</a:t>
            </a:r>
            <a:endParaRPr lang="zh-HK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21F2B89-E8D1-8DE9-F240-8EC5C7685BAF}"/>
              </a:ext>
            </a:extLst>
          </p:cNvPr>
          <p:cNvSpPr txBox="1"/>
          <p:nvPr/>
        </p:nvSpPr>
        <p:spPr>
          <a:xfrm>
            <a:off x="380029" y="1100003"/>
            <a:ext cx="2317073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HK" sz="25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</a:t>
            </a:r>
          </a:p>
          <a:p>
            <a:r>
              <a:rPr lang="en-US" altLang="zh-HK" sz="25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Headline Test Here</a:t>
            </a:r>
            <a:endParaRPr lang="zh-HK" altLang="en-US" sz="2500" dirty="0">
              <a:solidFill>
                <a:srgbClr val="003366"/>
              </a:solidFill>
            </a:endParaRPr>
          </a:p>
        </p:txBody>
      </p:sp>
      <p:grpSp>
        <p:nvGrpSpPr>
          <p:cNvPr id="24" name="Graphic 21">
            <a:extLst>
              <a:ext uri="{FF2B5EF4-FFF2-40B4-BE49-F238E27FC236}">
                <a16:creationId xmlns:a16="http://schemas.microsoft.com/office/drawing/2014/main" id="{BEEB36E9-91FF-D95B-D679-EB3025CB50C0}"/>
              </a:ext>
            </a:extLst>
          </p:cNvPr>
          <p:cNvGrpSpPr/>
          <p:nvPr/>
        </p:nvGrpSpPr>
        <p:grpSpPr>
          <a:xfrm>
            <a:off x="2621279" y="226175"/>
            <a:ext cx="302021" cy="467536"/>
            <a:chOff x="23314324" y="7137273"/>
            <a:chExt cx="703601" cy="1089193"/>
          </a:xfrm>
          <a:solidFill>
            <a:srgbClr val="003477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7D41997-C422-CFDD-6F2D-0C7456835C6C}"/>
                </a:ext>
              </a:extLst>
            </p:cNvPr>
            <p:cNvSpPr/>
            <p:nvPr/>
          </p:nvSpPr>
          <p:spPr>
            <a:xfrm>
              <a:off x="23471747" y="7608495"/>
              <a:ext cx="390232" cy="617971"/>
            </a:xfrm>
            <a:custGeom>
              <a:avLst/>
              <a:gdLst>
                <a:gd name="connsiteX0" fmla="*/ 389494 w 390232"/>
                <a:gd name="connsiteY0" fmla="*/ 617972 h 617971"/>
                <a:gd name="connsiteX1" fmla="*/ 261633 w 390232"/>
                <a:gd name="connsiteY1" fmla="*/ 405590 h 617971"/>
                <a:gd name="connsiteX2" fmla="*/ 257938 w 390232"/>
                <a:gd name="connsiteY2" fmla="*/ 393054 h 617971"/>
                <a:gd name="connsiteX3" fmla="*/ 257938 w 390232"/>
                <a:gd name="connsiteY3" fmla="*/ 388629 h 617971"/>
                <a:gd name="connsiteX4" fmla="*/ 257938 w 390232"/>
                <a:gd name="connsiteY4" fmla="*/ 377568 h 617971"/>
                <a:gd name="connsiteX5" fmla="*/ 257938 w 390232"/>
                <a:gd name="connsiteY5" fmla="*/ 0 h 617971"/>
                <a:gd name="connsiteX6" fmla="*/ 209898 w 390232"/>
                <a:gd name="connsiteY6" fmla="*/ 0 h 617971"/>
                <a:gd name="connsiteX7" fmla="*/ 209898 w 390232"/>
                <a:gd name="connsiteY7" fmla="*/ 405590 h 617971"/>
                <a:gd name="connsiteX8" fmla="*/ 294153 w 390232"/>
                <a:gd name="connsiteY8" fmla="*/ 546440 h 617971"/>
                <a:gd name="connsiteX9" fmla="*/ 95341 w 390232"/>
                <a:gd name="connsiteY9" fmla="*/ 546440 h 617971"/>
                <a:gd name="connsiteX10" fmla="*/ 179596 w 390232"/>
                <a:gd name="connsiteY10" fmla="*/ 405590 h 617971"/>
                <a:gd name="connsiteX11" fmla="*/ 179596 w 390232"/>
                <a:gd name="connsiteY11" fmla="*/ 393791 h 617971"/>
                <a:gd name="connsiteX12" fmla="*/ 179596 w 390232"/>
                <a:gd name="connsiteY12" fmla="*/ 0 h 617971"/>
                <a:gd name="connsiteX13" fmla="*/ 131556 w 390232"/>
                <a:gd name="connsiteY13" fmla="*/ 0 h 617971"/>
                <a:gd name="connsiteX14" fmla="*/ 131556 w 390232"/>
                <a:gd name="connsiteY14" fmla="*/ 377568 h 617971"/>
                <a:gd name="connsiteX15" fmla="*/ 131556 w 390232"/>
                <a:gd name="connsiteY15" fmla="*/ 388629 h 617971"/>
                <a:gd name="connsiteX16" fmla="*/ 131556 w 390232"/>
                <a:gd name="connsiteY16" fmla="*/ 393054 h 617971"/>
                <a:gd name="connsiteX17" fmla="*/ 127860 w 390232"/>
                <a:gd name="connsiteY17" fmla="*/ 405590 h 617971"/>
                <a:gd name="connsiteX18" fmla="*/ 0 w 390232"/>
                <a:gd name="connsiteY18" fmla="*/ 617972 h 617971"/>
                <a:gd name="connsiteX19" fmla="*/ 390233 w 390232"/>
                <a:gd name="connsiteY19" fmla="*/ 617972 h 617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90232" h="617971">
                  <a:moveTo>
                    <a:pt x="389494" y="617972"/>
                  </a:moveTo>
                  <a:lnTo>
                    <a:pt x="261633" y="405590"/>
                  </a:lnTo>
                  <a:cubicBezTo>
                    <a:pt x="261633" y="405590"/>
                    <a:pt x="257938" y="400428"/>
                    <a:pt x="257938" y="393054"/>
                  </a:cubicBezTo>
                  <a:lnTo>
                    <a:pt x="257938" y="388629"/>
                  </a:lnTo>
                  <a:cubicBezTo>
                    <a:pt x="257938" y="388629"/>
                    <a:pt x="257938" y="377568"/>
                    <a:pt x="257938" y="377568"/>
                  </a:cubicBezTo>
                  <a:lnTo>
                    <a:pt x="257938" y="0"/>
                  </a:lnTo>
                  <a:lnTo>
                    <a:pt x="209898" y="0"/>
                  </a:lnTo>
                  <a:lnTo>
                    <a:pt x="209898" y="405590"/>
                  </a:lnTo>
                  <a:cubicBezTo>
                    <a:pt x="213593" y="409277"/>
                    <a:pt x="294153" y="546440"/>
                    <a:pt x="294153" y="546440"/>
                  </a:cubicBezTo>
                  <a:lnTo>
                    <a:pt x="95341" y="546440"/>
                  </a:lnTo>
                  <a:cubicBezTo>
                    <a:pt x="95341" y="546440"/>
                    <a:pt x="175900" y="410015"/>
                    <a:pt x="179596" y="405590"/>
                  </a:cubicBezTo>
                  <a:lnTo>
                    <a:pt x="179596" y="393791"/>
                  </a:lnTo>
                  <a:cubicBezTo>
                    <a:pt x="179596" y="393791"/>
                    <a:pt x="179596" y="0"/>
                    <a:pt x="179596" y="0"/>
                  </a:cubicBezTo>
                  <a:lnTo>
                    <a:pt x="131556" y="0"/>
                  </a:lnTo>
                  <a:cubicBezTo>
                    <a:pt x="131556" y="0"/>
                    <a:pt x="131556" y="377568"/>
                    <a:pt x="131556" y="377568"/>
                  </a:cubicBezTo>
                  <a:lnTo>
                    <a:pt x="131556" y="388629"/>
                  </a:lnTo>
                  <a:cubicBezTo>
                    <a:pt x="131556" y="388629"/>
                    <a:pt x="131556" y="393054"/>
                    <a:pt x="131556" y="393054"/>
                  </a:cubicBezTo>
                  <a:cubicBezTo>
                    <a:pt x="131556" y="401165"/>
                    <a:pt x="127860" y="405590"/>
                    <a:pt x="127860" y="405590"/>
                  </a:cubicBezTo>
                  <a:lnTo>
                    <a:pt x="0" y="617972"/>
                  </a:lnTo>
                  <a:lnTo>
                    <a:pt x="390233" y="617972"/>
                  </a:lnTo>
                  <a:close/>
                </a:path>
              </a:pathLst>
            </a:custGeom>
            <a:solidFill>
              <a:srgbClr val="003477"/>
            </a:solidFill>
            <a:ln w="73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HK" altLang="en-US"/>
            </a:p>
          </p:txBody>
        </p:sp>
        <p:grpSp>
          <p:nvGrpSpPr>
            <p:cNvPr id="26" name="Graphic 21">
              <a:extLst>
                <a:ext uri="{FF2B5EF4-FFF2-40B4-BE49-F238E27FC236}">
                  <a16:creationId xmlns:a16="http://schemas.microsoft.com/office/drawing/2014/main" id="{D71B5EB7-0C60-D095-17D3-BF99734B40C7}"/>
                </a:ext>
              </a:extLst>
            </p:cNvPr>
            <p:cNvGrpSpPr/>
            <p:nvPr/>
          </p:nvGrpSpPr>
          <p:grpSpPr>
            <a:xfrm>
              <a:off x="23507736" y="7137273"/>
              <a:ext cx="316617" cy="322259"/>
              <a:chOff x="23507736" y="7137273"/>
              <a:chExt cx="316617" cy="322259"/>
            </a:xfrm>
            <a:solidFill>
              <a:srgbClr val="003477"/>
            </a:solidFill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60E82CBF-4BC5-A500-8003-9CA1CC0BD844}"/>
                  </a:ext>
                </a:extLst>
              </p:cNvPr>
              <p:cNvSpPr/>
              <p:nvPr/>
            </p:nvSpPr>
            <p:spPr>
              <a:xfrm>
                <a:off x="23507736" y="7137273"/>
                <a:ext cx="316617" cy="195420"/>
              </a:xfrm>
              <a:custGeom>
                <a:avLst/>
                <a:gdLst>
                  <a:gd name="connsiteX0" fmla="*/ 313594 w 316617"/>
                  <a:gd name="connsiteY0" fmla="*/ 195421 h 195420"/>
                  <a:gd name="connsiteX1" fmla="*/ 252251 w 316617"/>
                  <a:gd name="connsiteY1" fmla="*/ 30972 h 195420"/>
                  <a:gd name="connsiteX2" fmla="*/ 153214 w 316617"/>
                  <a:gd name="connsiteY2" fmla="*/ 0 h 195420"/>
                  <a:gd name="connsiteX3" fmla="*/ 60830 w 316617"/>
                  <a:gd name="connsiteY3" fmla="*/ 30972 h 195420"/>
                  <a:gd name="connsiteX4" fmla="*/ 2443 w 316617"/>
                  <a:gd name="connsiteY4" fmla="*/ 195421 h 195420"/>
                  <a:gd name="connsiteX5" fmla="*/ 314333 w 316617"/>
                  <a:gd name="connsiteY5" fmla="*/ 195421 h 195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16617" h="195420">
                    <a:moveTo>
                      <a:pt x="313594" y="195421"/>
                    </a:moveTo>
                    <a:cubicBezTo>
                      <a:pt x="313594" y="195421"/>
                      <a:pt x="337245" y="96604"/>
                      <a:pt x="252251" y="30972"/>
                    </a:cubicBezTo>
                    <a:cubicBezTo>
                      <a:pt x="252251" y="30972"/>
                      <a:pt x="218253" y="0"/>
                      <a:pt x="153214" y="0"/>
                    </a:cubicBezTo>
                    <a:cubicBezTo>
                      <a:pt x="88176" y="0"/>
                      <a:pt x="60830" y="30972"/>
                      <a:pt x="60830" y="30972"/>
                    </a:cubicBezTo>
                    <a:cubicBezTo>
                      <a:pt x="-18252" y="85543"/>
                      <a:pt x="2443" y="195421"/>
                      <a:pt x="2443" y="195421"/>
                    </a:cubicBezTo>
                    <a:lnTo>
                      <a:pt x="314333" y="195421"/>
                    </a:ln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5F383A24-C6F1-7A5E-ADB9-CEEB184F7D08}"/>
                  </a:ext>
                </a:extLst>
              </p:cNvPr>
              <p:cNvSpPr/>
              <p:nvPr/>
            </p:nvSpPr>
            <p:spPr>
              <a:xfrm>
                <a:off x="23513874" y="7343018"/>
                <a:ext cx="305239" cy="16961"/>
              </a:xfrm>
              <a:custGeom>
                <a:avLst/>
                <a:gdLst>
                  <a:gd name="connsiteX0" fmla="*/ 5913 w 305239"/>
                  <a:gd name="connsiteY0" fmla="*/ 16961 h 16961"/>
                  <a:gd name="connsiteX1" fmla="*/ 299326 w 305239"/>
                  <a:gd name="connsiteY1" fmla="*/ 16961 h 16961"/>
                  <a:gd name="connsiteX2" fmla="*/ 305239 w 305239"/>
                  <a:gd name="connsiteY2" fmla="*/ 0 h 16961"/>
                  <a:gd name="connsiteX3" fmla="*/ 0 w 305239"/>
                  <a:gd name="connsiteY3" fmla="*/ 0 h 16961"/>
                  <a:gd name="connsiteX4" fmla="*/ 5913 w 305239"/>
                  <a:gd name="connsiteY4" fmla="*/ 16961 h 169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5239" h="16961">
                    <a:moveTo>
                      <a:pt x="5913" y="16961"/>
                    </a:moveTo>
                    <a:lnTo>
                      <a:pt x="299326" y="16961"/>
                    </a:lnTo>
                    <a:cubicBezTo>
                      <a:pt x="301544" y="11062"/>
                      <a:pt x="303761" y="5900"/>
                      <a:pt x="305239" y="0"/>
                    </a:cubicBezTo>
                    <a:lnTo>
                      <a:pt x="0" y="0"/>
                    </a:lnTo>
                    <a:cubicBezTo>
                      <a:pt x="1478" y="5900"/>
                      <a:pt x="3695" y="11799"/>
                      <a:pt x="5913" y="16961"/>
                    </a:cubicBez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BE155283-B329-5008-EEE5-88C320E0D8CC}"/>
                  </a:ext>
                </a:extLst>
              </p:cNvPr>
              <p:cNvSpPr/>
              <p:nvPr/>
            </p:nvSpPr>
            <p:spPr>
              <a:xfrm>
                <a:off x="23524221" y="7370303"/>
                <a:ext cx="283805" cy="16961"/>
              </a:xfrm>
              <a:custGeom>
                <a:avLst/>
                <a:gdLst>
                  <a:gd name="connsiteX0" fmla="*/ 283806 w 283805"/>
                  <a:gd name="connsiteY0" fmla="*/ 0 h 16961"/>
                  <a:gd name="connsiteX1" fmla="*/ 0 w 283805"/>
                  <a:gd name="connsiteY1" fmla="*/ 0 h 16961"/>
                  <a:gd name="connsiteX2" fmla="*/ 9608 w 283805"/>
                  <a:gd name="connsiteY2" fmla="*/ 16961 h 16961"/>
                  <a:gd name="connsiteX3" fmla="*/ 274198 w 283805"/>
                  <a:gd name="connsiteY3" fmla="*/ 16961 h 16961"/>
                  <a:gd name="connsiteX4" fmla="*/ 283806 w 283805"/>
                  <a:gd name="connsiteY4" fmla="*/ 0 h 169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3805" h="16961">
                    <a:moveTo>
                      <a:pt x="283806" y="0"/>
                    </a:moveTo>
                    <a:lnTo>
                      <a:pt x="0" y="0"/>
                    </a:lnTo>
                    <a:cubicBezTo>
                      <a:pt x="2956" y="5899"/>
                      <a:pt x="5913" y="11799"/>
                      <a:pt x="9608" y="16961"/>
                    </a:cubicBezTo>
                    <a:lnTo>
                      <a:pt x="274198" y="16961"/>
                    </a:lnTo>
                    <a:cubicBezTo>
                      <a:pt x="277893" y="11799"/>
                      <a:pt x="280849" y="5899"/>
                      <a:pt x="283806" y="0"/>
                    </a:cubicBez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8E0F68DF-70A2-2FBC-71C7-88B943F28D6F}"/>
                  </a:ext>
                </a:extLst>
              </p:cNvPr>
              <p:cNvSpPr/>
              <p:nvPr/>
            </p:nvSpPr>
            <p:spPr>
              <a:xfrm>
                <a:off x="23541220" y="7397588"/>
                <a:ext cx="249808" cy="14011"/>
              </a:xfrm>
              <a:custGeom>
                <a:avLst/>
                <a:gdLst>
                  <a:gd name="connsiteX0" fmla="*/ 11825 w 249808"/>
                  <a:gd name="connsiteY0" fmla="*/ 14011 h 14011"/>
                  <a:gd name="connsiteX1" fmla="*/ 237983 w 249808"/>
                  <a:gd name="connsiteY1" fmla="*/ 14011 h 14011"/>
                  <a:gd name="connsiteX2" fmla="*/ 249808 w 249808"/>
                  <a:gd name="connsiteY2" fmla="*/ 0 h 14011"/>
                  <a:gd name="connsiteX3" fmla="*/ 0 w 249808"/>
                  <a:gd name="connsiteY3" fmla="*/ 0 h 14011"/>
                  <a:gd name="connsiteX4" fmla="*/ 11825 w 249808"/>
                  <a:gd name="connsiteY4" fmla="*/ 14011 h 14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808" h="14011">
                    <a:moveTo>
                      <a:pt x="11825" y="14011"/>
                    </a:moveTo>
                    <a:lnTo>
                      <a:pt x="237983" y="14011"/>
                    </a:lnTo>
                    <a:cubicBezTo>
                      <a:pt x="242417" y="9587"/>
                      <a:pt x="246113" y="5162"/>
                      <a:pt x="249808" y="0"/>
                    </a:cubicBezTo>
                    <a:lnTo>
                      <a:pt x="0" y="0"/>
                    </a:lnTo>
                    <a:cubicBezTo>
                      <a:pt x="3695" y="4425"/>
                      <a:pt x="7391" y="9587"/>
                      <a:pt x="11825" y="14011"/>
                    </a:cubicBez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E4DC5816-BDB4-8E65-7DC4-47BE2D299D66}"/>
                  </a:ext>
                </a:extLst>
              </p:cNvPr>
              <p:cNvSpPr/>
              <p:nvPr/>
            </p:nvSpPr>
            <p:spPr>
              <a:xfrm>
                <a:off x="23564132" y="7421924"/>
                <a:ext cx="203985" cy="10324"/>
              </a:xfrm>
              <a:custGeom>
                <a:avLst/>
                <a:gdLst>
                  <a:gd name="connsiteX0" fmla="*/ 13303 w 203985"/>
                  <a:gd name="connsiteY0" fmla="*/ 10324 h 10324"/>
                  <a:gd name="connsiteX1" fmla="*/ 190682 w 203985"/>
                  <a:gd name="connsiteY1" fmla="*/ 10324 h 10324"/>
                  <a:gd name="connsiteX2" fmla="*/ 203985 w 203985"/>
                  <a:gd name="connsiteY2" fmla="*/ 0 h 10324"/>
                  <a:gd name="connsiteX3" fmla="*/ 0 w 203985"/>
                  <a:gd name="connsiteY3" fmla="*/ 0 h 10324"/>
                  <a:gd name="connsiteX4" fmla="*/ 13303 w 203985"/>
                  <a:gd name="connsiteY4" fmla="*/ 10324 h 103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3985" h="10324">
                    <a:moveTo>
                      <a:pt x="13303" y="10324"/>
                    </a:moveTo>
                    <a:lnTo>
                      <a:pt x="190682" y="10324"/>
                    </a:lnTo>
                    <a:cubicBezTo>
                      <a:pt x="195116" y="7374"/>
                      <a:pt x="199551" y="3687"/>
                      <a:pt x="203985" y="0"/>
                    </a:cubicBezTo>
                    <a:lnTo>
                      <a:pt x="0" y="0"/>
                    </a:lnTo>
                    <a:cubicBezTo>
                      <a:pt x="4434" y="3687"/>
                      <a:pt x="8869" y="7374"/>
                      <a:pt x="13303" y="10324"/>
                    </a:cubicBez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A00A6C66-4526-1018-9D9C-65326B7D0E1B}"/>
                  </a:ext>
                </a:extLst>
              </p:cNvPr>
              <p:cNvSpPr/>
              <p:nvPr/>
            </p:nvSpPr>
            <p:spPr>
              <a:xfrm>
                <a:off x="23601825" y="7445522"/>
                <a:ext cx="128599" cy="14011"/>
              </a:xfrm>
              <a:custGeom>
                <a:avLst/>
                <a:gdLst>
                  <a:gd name="connsiteX0" fmla="*/ 0 w 128599"/>
                  <a:gd name="connsiteY0" fmla="*/ 0 h 14011"/>
                  <a:gd name="connsiteX1" fmla="*/ 64300 w 128599"/>
                  <a:gd name="connsiteY1" fmla="*/ 14011 h 14011"/>
                  <a:gd name="connsiteX2" fmla="*/ 128599 w 128599"/>
                  <a:gd name="connsiteY2" fmla="*/ 0 h 14011"/>
                  <a:gd name="connsiteX3" fmla="*/ 739 w 128599"/>
                  <a:gd name="connsiteY3" fmla="*/ 0 h 14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8599" h="14011">
                    <a:moveTo>
                      <a:pt x="0" y="0"/>
                    </a:moveTo>
                    <a:cubicBezTo>
                      <a:pt x="19955" y="8849"/>
                      <a:pt x="41388" y="14011"/>
                      <a:pt x="64300" y="14011"/>
                    </a:cubicBezTo>
                    <a:cubicBezTo>
                      <a:pt x="87211" y="14011"/>
                      <a:pt x="108644" y="8849"/>
                      <a:pt x="128599" y="0"/>
                    </a:cubicBezTo>
                    <a:lnTo>
                      <a:pt x="739" y="0"/>
                    </a:ln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</p:grp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0DEA05-5BE8-70E5-C893-98DA731D8000}"/>
                </a:ext>
              </a:extLst>
            </p:cNvPr>
            <p:cNvSpPr/>
            <p:nvPr/>
          </p:nvSpPr>
          <p:spPr>
            <a:xfrm>
              <a:off x="23314324" y="7466907"/>
              <a:ext cx="703601" cy="120202"/>
            </a:xfrm>
            <a:custGeom>
              <a:avLst/>
              <a:gdLst>
                <a:gd name="connsiteX0" fmla="*/ 655562 w 703601"/>
                <a:gd name="connsiteY0" fmla="*/ 0 h 120202"/>
                <a:gd name="connsiteX1" fmla="*/ 415362 w 703601"/>
                <a:gd name="connsiteY1" fmla="*/ 0 h 120202"/>
                <a:gd name="connsiteX2" fmla="*/ 375451 w 703601"/>
                <a:gd name="connsiteY2" fmla="*/ 11799 h 120202"/>
                <a:gd name="connsiteX3" fmla="*/ 351801 w 703601"/>
                <a:gd name="connsiteY3" fmla="*/ 44246 h 120202"/>
                <a:gd name="connsiteX4" fmla="*/ 351801 w 703601"/>
                <a:gd name="connsiteY4" fmla="*/ 44246 h 120202"/>
                <a:gd name="connsiteX5" fmla="*/ 328150 w 703601"/>
                <a:gd name="connsiteY5" fmla="*/ 11799 h 120202"/>
                <a:gd name="connsiteX6" fmla="*/ 288240 w 703601"/>
                <a:gd name="connsiteY6" fmla="*/ 0 h 120202"/>
                <a:gd name="connsiteX7" fmla="*/ 48040 w 703601"/>
                <a:gd name="connsiteY7" fmla="*/ 0 h 120202"/>
                <a:gd name="connsiteX8" fmla="*/ 0 w 703601"/>
                <a:gd name="connsiteY8" fmla="*/ 76693 h 120202"/>
                <a:gd name="connsiteX9" fmla="*/ 219506 w 703601"/>
                <a:gd name="connsiteY9" fmla="*/ 76693 h 120202"/>
                <a:gd name="connsiteX10" fmla="*/ 229853 w 703601"/>
                <a:gd name="connsiteY10" fmla="*/ 76693 h 120202"/>
                <a:gd name="connsiteX11" fmla="*/ 259416 w 703601"/>
                <a:gd name="connsiteY11" fmla="*/ 89967 h 120202"/>
                <a:gd name="connsiteX12" fmla="*/ 284545 w 703601"/>
                <a:gd name="connsiteY12" fmla="*/ 111353 h 120202"/>
                <a:gd name="connsiteX13" fmla="*/ 291936 w 703601"/>
                <a:gd name="connsiteY13" fmla="*/ 120202 h 120202"/>
                <a:gd name="connsiteX14" fmla="*/ 411666 w 703601"/>
                <a:gd name="connsiteY14" fmla="*/ 120202 h 120202"/>
                <a:gd name="connsiteX15" fmla="*/ 419057 w 703601"/>
                <a:gd name="connsiteY15" fmla="*/ 111353 h 120202"/>
                <a:gd name="connsiteX16" fmla="*/ 444186 w 703601"/>
                <a:gd name="connsiteY16" fmla="*/ 89967 h 120202"/>
                <a:gd name="connsiteX17" fmla="*/ 473749 w 703601"/>
                <a:gd name="connsiteY17" fmla="*/ 76693 h 120202"/>
                <a:gd name="connsiteX18" fmla="*/ 484096 w 703601"/>
                <a:gd name="connsiteY18" fmla="*/ 76693 h 120202"/>
                <a:gd name="connsiteX19" fmla="*/ 703602 w 703601"/>
                <a:gd name="connsiteY19" fmla="*/ 76693 h 120202"/>
                <a:gd name="connsiteX20" fmla="*/ 655562 w 703601"/>
                <a:gd name="connsiteY20" fmla="*/ 0 h 120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703601" h="120202">
                  <a:moveTo>
                    <a:pt x="655562" y="0"/>
                  </a:moveTo>
                  <a:lnTo>
                    <a:pt x="415362" y="0"/>
                  </a:lnTo>
                  <a:cubicBezTo>
                    <a:pt x="415362" y="0"/>
                    <a:pt x="393189" y="0"/>
                    <a:pt x="375451" y="11799"/>
                  </a:cubicBezTo>
                  <a:cubicBezTo>
                    <a:pt x="361409" y="21386"/>
                    <a:pt x="351801" y="42771"/>
                    <a:pt x="351801" y="44246"/>
                  </a:cubicBezTo>
                  <a:lnTo>
                    <a:pt x="351801" y="44246"/>
                  </a:lnTo>
                  <a:cubicBezTo>
                    <a:pt x="351801" y="43509"/>
                    <a:pt x="341454" y="21386"/>
                    <a:pt x="328150" y="11799"/>
                  </a:cubicBezTo>
                  <a:cubicBezTo>
                    <a:pt x="310413" y="0"/>
                    <a:pt x="288240" y="0"/>
                    <a:pt x="288240" y="0"/>
                  </a:cubicBezTo>
                  <a:lnTo>
                    <a:pt x="48040" y="0"/>
                  </a:lnTo>
                  <a:lnTo>
                    <a:pt x="0" y="76693"/>
                  </a:lnTo>
                  <a:lnTo>
                    <a:pt x="219506" y="76693"/>
                  </a:lnTo>
                  <a:cubicBezTo>
                    <a:pt x="219506" y="76693"/>
                    <a:pt x="226158" y="76693"/>
                    <a:pt x="229853" y="76693"/>
                  </a:cubicBezTo>
                  <a:cubicBezTo>
                    <a:pt x="236505" y="77431"/>
                    <a:pt x="247591" y="81118"/>
                    <a:pt x="259416" y="89967"/>
                  </a:cubicBezTo>
                  <a:cubicBezTo>
                    <a:pt x="275676" y="101766"/>
                    <a:pt x="280110" y="107666"/>
                    <a:pt x="284545" y="111353"/>
                  </a:cubicBezTo>
                  <a:cubicBezTo>
                    <a:pt x="286762" y="113565"/>
                    <a:pt x="291936" y="120202"/>
                    <a:pt x="291936" y="120202"/>
                  </a:cubicBezTo>
                  <a:lnTo>
                    <a:pt x="411666" y="120202"/>
                  </a:lnTo>
                  <a:cubicBezTo>
                    <a:pt x="411666" y="120202"/>
                    <a:pt x="416840" y="113565"/>
                    <a:pt x="419057" y="111353"/>
                  </a:cubicBezTo>
                  <a:cubicBezTo>
                    <a:pt x="422752" y="107666"/>
                    <a:pt x="427926" y="101029"/>
                    <a:pt x="444186" y="89967"/>
                  </a:cubicBezTo>
                  <a:cubicBezTo>
                    <a:pt x="456011" y="81118"/>
                    <a:pt x="467097" y="78168"/>
                    <a:pt x="473749" y="76693"/>
                  </a:cubicBezTo>
                  <a:cubicBezTo>
                    <a:pt x="477444" y="76693"/>
                    <a:pt x="484096" y="76693"/>
                    <a:pt x="484096" y="76693"/>
                  </a:cubicBezTo>
                  <a:lnTo>
                    <a:pt x="703602" y="76693"/>
                  </a:lnTo>
                  <a:lnTo>
                    <a:pt x="655562" y="0"/>
                  </a:lnTo>
                  <a:close/>
                </a:path>
              </a:pathLst>
            </a:custGeom>
            <a:solidFill>
              <a:srgbClr val="003477"/>
            </a:solidFill>
            <a:ln w="73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HK" altLang="en-US"/>
            </a:p>
          </p:txBody>
        </p:sp>
        <p:grpSp>
          <p:nvGrpSpPr>
            <p:cNvPr id="28" name="Graphic 21">
              <a:extLst>
                <a:ext uri="{FF2B5EF4-FFF2-40B4-BE49-F238E27FC236}">
                  <a16:creationId xmlns:a16="http://schemas.microsoft.com/office/drawing/2014/main" id="{B7ACBD84-0572-7EF0-166D-01E27BF6A405}"/>
                </a:ext>
              </a:extLst>
            </p:cNvPr>
            <p:cNvGrpSpPr/>
            <p:nvPr/>
          </p:nvGrpSpPr>
          <p:grpSpPr>
            <a:xfrm>
              <a:off x="23338713" y="7567199"/>
              <a:ext cx="656300" cy="578887"/>
              <a:chOff x="23338713" y="7567199"/>
              <a:chExt cx="656300" cy="578887"/>
            </a:xfrm>
            <a:solidFill>
              <a:srgbClr val="003477"/>
            </a:solidFill>
          </p:grpSpPr>
          <p:grpSp>
            <p:nvGrpSpPr>
              <p:cNvPr id="29" name="Graphic 21">
                <a:extLst>
                  <a:ext uri="{FF2B5EF4-FFF2-40B4-BE49-F238E27FC236}">
                    <a16:creationId xmlns:a16="http://schemas.microsoft.com/office/drawing/2014/main" id="{60F8F189-1CFC-2F61-092E-EC02B7A5096A}"/>
                  </a:ext>
                </a:extLst>
              </p:cNvPr>
              <p:cNvGrpSpPr/>
              <p:nvPr/>
            </p:nvGrpSpPr>
            <p:grpSpPr>
              <a:xfrm>
                <a:off x="23338713" y="7567199"/>
                <a:ext cx="214332" cy="578887"/>
                <a:chOff x="23338713" y="7567199"/>
                <a:chExt cx="214332" cy="578887"/>
              </a:xfrm>
              <a:solidFill>
                <a:srgbClr val="003477"/>
              </a:solidFill>
            </p:grpSpPr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id="{C9B52957-7276-F81A-C5EE-030191D1CD4E}"/>
                    </a:ext>
                  </a:extLst>
                </p:cNvPr>
                <p:cNvSpPr/>
                <p:nvPr/>
              </p:nvSpPr>
              <p:spPr>
                <a:xfrm>
                  <a:off x="23338713" y="7567199"/>
                  <a:ext cx="167770" cy="578887"/>
                </a:xfrm>
                <a:custGeom>
                  <a:avLst/>
                  <a:gdLst>
                    <a:gd name="connsiteX0" fmla="*/ 0 w 167770"/>
                    <a:gd name="connsiteY0" fmla="*/ 0 h 578887"/>
                    <a:gd name="connsiteX1" fmla="*/ 0 w 167770"/>
                    <a:gd name="connsiteY1" fmla="*/ 359132 h 578887"/>
                    <a:gd name="connsiteX2" fmla="*/ 0 w 167770"/>
                    <a:gd name="connsiteY2" fmla="*/ 364294 h 578887"/>
                    <a:gd name="connsiteX3" fmla="*/ 0 w 167770"/>
                    <a:gd name="connsiteY3" fmla="*/ 375355 h 578887"/>
                    <a:gd name="connsiteX4" fmla="*/ 38432 w 167770"/>
                    <a:gd name="connsiteY4" fmla="*/ 479334 h 578887"/>
                    <a:gd name="connsiteX5" fmla="*/ 137468 w 167770"/>
                    <a:gd name="connsiteY5" fmla="*/ 578888 h 578887"/>
                    <a:gd name="connsiteX6" fmla="*/ 167771 w 167770"/>
                    <a:gd name="connsiteY6" fmla="*/ 530954 h 578887"/>
                    <a:gd name="connsiteX7" fmla="*/ 93863 w 167770"/>
                    <a:gd name="connsiteY7" fmla="*/ 459423 h 578887"/>
                    <a:gd name="connsiteX8" fmla="*/ 76125 w 167770"/>
                    <a:gd name="connsiteY8" fmla="*/ 430663 h 578887"/>
                    <a:gd name="connsiteX9" fmla="*/ 66517 w 167770"/>
                    <a:gd name="connsiteY9" fmla="*/ 407065 h 578887"/>
                    <a:gd name="connsiteX10" fmla="*/ 62083 w 167770"/>
                    <a:gd name="connsiteY10" fmla="*/ 392316 h 578887"/>
                    <a:gd name="connsiteX11" fmla="*/ 59126 w 167770"/>
                    <a:gd name="connsiteY11" fmla="*/ 374618 h 578887"/>
                    <a:gd name="connsiteX12" fmla="*/ 59126 w 167770"/>
                    <a:gd name="connsiteY12" fmla="*/ 363556 h 578887"/>
                    <a:gd name="connsiteX13" fmla="*/ 59126 w 167770"/>
                    <a:gd name="connsiteY13" fmla="*/ 737 h 578887"/>
                    <a:gd name="connsiteX14" fmla="*/ 0 w 167770"/>
                    <a:gd name="connsiteY14" fmla="*/ 737 h 5788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67770" h="578887">
                      <a:moveTo>
                        <a:pt x="0" y="0"/>
                      </a:moveTo>
                      <a:lnTo>
                        <a:pt x="0" y="359132"/>
                      </a:lnTo>
                      <a:cubicBezTo>
                        <a:pt x="0" y="359132"/>
                        <a:pt x="0" y="362819"/>
                        <a:pt x="0" y="364294"/>
                      </a:cubicBezTo>
                      <a:cubicBezTo>
                        <a:pt x="0" y="367981"/>
                        <a:pt x="0" y="371668"/>
                        <a:pt x="0" y="375355"/>
                      </a:cubicBezTo>
                      <a:cubicBezTo>
                        <a:pt x="3695" y="413702"/>
                        <a:pt x="16260" y="442462"/>
                        <a:pt x="38432" y="479334"/>
                      </a:cubicBezTo>
                      <a:cubicBezTo>
                        <a:pt x="73908" y="538329"/>
                        <a:pt x="137468" y="578888"/>
                        <a:pt x="137468" y="578888"/>
                      </a:cubicBezTo>
                      <a:lnTo>
                        <a:pt x="167771" y="530954"/>
                      </a:lnTo>
                      <a:cubicBezTo>
                        <a:pt x="167771" y="530954"/>
                        <a:pt x="127121" y="509569"/>
                        <a:pt x="93863" y="459423"/>
                      </a:cubicBezTo>
                      <a:cubicBezTo>
                        <a:pt x="87211" y="449099"/>
                        <a:pt x="80559" y="440250"/>
                        <a:pt x="76125" y="430663"/>
                      </a:cubicBezTo>
                      <a:cubicBezTo>
                        <a:pt x="71691" y="421076"/>
                        <a:pt x="68734" y="414439"/>
                        <a:pt x="66517" y="407065"/>
                      </a:cubicBezTo>
                      <a:cubicBezTo>
                        <a:pt x="64300" y="399691"/>
                        <a:pt x="62822" y="396741"/>
                        <a:pt x="62083" y="392316"/>
                      </a:cubicBezTo>
                      <a:cubicBezTo>
                        <a:pt x="60604" y="385679"/>
                        <a:pt x="59865" y="380517"/>
                        <a:pt x="59126" y="374618"/>
                      </a:cubicBezTo>
                      <a:cubicBezTo>
                        <a:pt x="58387" y="368718"/>
                        <a:pt x="59126" y="363556"/>
                        <a:pt x="59126" y="363556"/>
                      </a:cubicBezTo>
                      <a:lnTo>
                        <a:pt x="59126" y="737"/>
                      </a:lnTo>
                      <a:lnTo>
                        <a:pt x="0" y="737"/>
                      </a:lnTo>
                      <a:close/>
                    </a:path>
                  </a:pathLst>
                </a:custGeom>
                <a:solidFill>
                  <a:srgbClr val="003477"/>
                </a:solidFill>
                <a:ln w="737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HK" altLang="en-US"/>
                </a:p>
              </p:txBody>
            </p:sp>
            <p:sp>
              <p:nvSpPr>
                <p:cNvPr id="34" name="Freeform: Shape 33">
                  <a:extLst>
                    <a:ext uri="{FF2B5EF4-FFF2-40B4-BE49-F238E27FC236}">
                      <a16:creationId xmlns:a16="http://schemas.microsoft.com/office/drawing/2014/main" id="{A382485E-DF2A-FF6F-6BE9-BE195D0B3D3E}"/>
                    </a:ext>
                  </a:extLst>
                </p:cNvPr>
                <p:cNvSpPr/>
                <p:nvPr/>
              </p:nvSpPr>
              <p:spPr>
                <a:xfrm>
                  <a:off x="23428881" y="7567199"/>
                  <a:ext cx="124165" cy="502194"/>
                </a:xfrm>
                <a:custGeom>
                  <a:avLst/>
                  <a:gdLst>
                    <a:gd name="connsiteX0" fmla="*/ 739 w 124165"/>
                    <a:gd name="connsiteY0" fmla="*/ 0 h 502194"/>
                    <a:gd name="connsiteX1" fmla="*/ 739 w 124165"/>
                    <a:gd name="connsiteY1" fmla="*/ 362819 h 502194"/>
                    <a:gd name="connsiteX2" fmla="*/ 739 w 124165"/>
                    <a:gd name="connsiteY2" fmla="*/ 365769 h 502194"/>
                    <a:gd name="connsiteX3" fmla="*/ 739 w 124165"/>
                    <a:gd name="connsiteY3" fmla="*/ 372405 h 502194"/>
                    <a:gd name="connsiteX4" fmla="*/ 739 w 124165"/>
                    <a:gd name="connsiteY4" fmla="*/ 376093 h 502194"/>
                    <a:gd name="connsiteX5" fmla="*/ 5913 w 124165"/>
                    <a:gd name="connsiteY5" fmla="*/ 394529 h 502194"/>
                    <a:gd name="connsiteX6" fmla="*/ 28085 w 124165"/>
                    <a:gd name="connsiteY6" fmla="*/ 438775 h 502194"/>
                    <a:gd name="connsiteX7" fmla="*/ 93863 w 124165"/>
                    <a:gd name="connsiteY7" fmla="*/ 502194 h 502194"/>
                    <a:gd name="connsiteX8" fmla="*/ 124165 w 124165"/>
                    <a:gd name="connsiteY8" fmla="*/ 455736 h 502194"/>
                    <a:gd name="connsiteX9" fmla="*/ 101993 w 124165"/>
                    <a:gd name="connsiteY9" fmla="*/ 438775 h 502194"/>
                    <a:gd name="connsiteX10" fmla="*/ 76125 w 124165"/>
                    <a:gd name="connsiteY10" fmla="*/ 408540 h 502194"/>
                    <a:gd name="connsiteX11" fmla="*/ 60604 w 124165"/>
                    <a:gd name="connsiteY11" fmla="*/ 374618 h 502194"/>
                    <a:gd name="connsiteX12" fmla="*/ 57648 w 124165"/>
                    <a:gd name="connsiteY12" fmla="*/ 356182 h 502194"/>
                    <a:gd name="connsiteX13" fmla="*/ 57648 w 124165"/>
                    <a:gd name="connsiteY13" fmla="*/ 351020 h 502194"/>
                    <a:gd name="connsiteX14" fmla="*/ 57648 w 124165"/>
                    <a:gd name="connsiteY14" fmla="*/ 737 h 502194"/>
                    <a:gd name="connsiteX15" fmla="*/ 0 w 124165"/>
                    <a:gd name="connsiteY15" fmla="*/ 737 h 5021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24165" h="502194">
                      <a:moveTo>
                        <a:pt x="739" y="0"/>
                      </a:moveTo>
                      <a:lnTo>
                        <a:pt x="739" y="362819"/>
                      </a:lnTo>
                      <a:cubicBezTo>
                        <a:pt x="739" y="362819"/>
                        <a:pt x="739" y="364294"/>
                        <a:pt x="739" y="365769"/>
                      </a:cubicBezTo>
                      <a:cubicBezTo>
                        <a:pt x="739" y="367243"/>
                        <a:pt x="739" y="370193"/>
                        <a:pt x="739" y="372405"/>
                      </a:cubicBezTo>
                      <a:cubicBezTo>
                        <a:pt x="739" y="374618"/>
                        <a:pt x="739" y="375355"/>
                        <a:pt x="739" y="376093"/>
                      </a:cubicBezTo>
                      <a:cubicBezTo>
                        <a:pt x="2217" y="381992"/>
                        <a:pt x="2956" y="387154"/>
                        <a:pt x="5913" y="394529"/>
                      </a:cubicBezTo>
                      <a:cubicBezTo>
                        <a:pt x="10347" y="407065"/>
                        <a:pt x="16999" y="421814"/>
                        <a:pt x="28085" y="438775"/>
                      </a:cubicBezTo>
                      <a:cubicBezTo>
                        <a:pt x="54692" y="482283"/>
                        <a:pt x="93863" y="502194"/>
                        <a:pt x="93863" y="502194"/>
                      </a:cubicBezTo>
                      <a:lnTo>
                        <a:pt x="124165" y="455736"/>
                      </a:lnTo>
                      <a:cubicBezTo>
                        <a:pt x="124165" y="455736"/>
                        <a:pt x="114557" y="450574"/>
                        <a:pt x="101993" y="438775"/>
                      </a:cubicBezTo>
                      <a:cubicBezTo>
                        <a:pt x="93863" y="431400"/>
                        <a:pt x="84255" y="421076"/>
                        <a:pt x="76125" y="408540"/>
                      </a:cubicBezTo>
                      <a:cubicBezTo>
                        <a:pt x="67995" y="396003"/>
                        <a:pt x="63561" y="383467"/>
                        <a:pt x="60604" y="374618"/>
                      </a:cubicBezTo>
                      <a:cubicBezTo>
                        <a:pt x="58387" y="366506"/>
                        <a:pt x="57648" y="360606"/>
                        <a:pt x="57648" y="356182"/>
                      </a:cubicBezTo>
                      <a:cubicBezTo>
                        <a:pt x="57648" y="353232"/>
                        <a:pt x="57648" y="351020"/>
                        <a:pt x="57648" y="351020"/>
                      </a:cubicBezTo>
                      <a:lnTo>
                        <a:pt x="57648" y="737"/>
                      </a:lnTo>
                      <a:lnTo>
                        <a:pt x="0" y="737"/>
                      </a:lnTo>
                      <a:close/>
                    </a:path>
                  </a:pathLst>
                </a:custGeom>
                <a:solidFill>
                  <a:srgbClr val="003477"/>
                </a:solidFill>
                <a:ln w="737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HK" altLang="en-US"/>
                </a:p>
              </p:txBody>
            </p:sp>
          </p:grpSp>
          <p:grpSp>
            <p:nvGrpSpPr>
              <p:cNvPr id="30" name="Graphic 21">
                <a:extLst>
                  <a:ext uri="{FF2B5EF4-FFF2-40B4-BE49-F238E27FC236}">
                    <a16:creationId xmlns:a16="http://schemas.microsoft.com/office/drawing/2014/main" id="{093D97BF-AF15-FA55-A22D-7E217545224B}"/>
                  </a:ext>
                </a:extLst>
              </p:cNvPr>
              <p:cNvGrpSpPr/>
              <p:nvPr/>
            </p:nvGrpSpPr>
            <p:grpSpPr>
              <a:xfrm>
                <a:off x="23779203" y="7567199"/>
                <a:ext cx="215810" cy="578887"/>
                <a:chOff x="23779203" y="7567199"/>
                <a:chExt cx="215810" cy="578887"/>
              </a:xfrm>
              <a:solidFill>
                <a:srgbClr val="003477"/>
              </a:solidFill>
            </p:grpSpPr>
            <p:sp>
              <p:nvSpPr>
                <p:cNvPr id="31" name="Freeform: Shape 30">
                  <a:extLst>
                    <a:ext uri="{FF2B5EF4-FFF2-40B4-BE49-F238E27FC236}">
                      <a16:creationId xmlns:a16="http://schemas.microsoft.com/office/drawing/2014/main" id="{35CA6498-36AC-132B-548C-3D67C264240D}"/>
                    </a:ext>
                  </a:extLst>
                </p:cNvPr>
                <p:cNvSpPr/>
                <p:nvPr/>
              </p:nvSpPr>
              <p:spPr>
                <a:xfrm>
                  <a:off x="23826504" y="7567199"/>
                  <a:ext cx="168509" cy="578887"/>
                </a:xfrm>
                <a:custGeom>
                  <a:avLst/>
                  <a:gdLst>
                    <a:gd name="connsiteX0" fmla="*/ 167771 w 168509"/>
                    <a:gd name="connsiteY0" fmla="*/ 0 h 578887"/>
                    <a:gd name="connsiteX1" fmla="*/ 167771 w 168509"/>
                    <a:gd name="connsiteY1" fmla="*/ 359132 h 578887"/>
                    <a:gd name="connsiteX2" fmla="*/ 167771 w 168509"/>
                    <a:gd name="connsiteY2" fmla="*/ 364294 h 578887"/>
                    <a:gd name="connsiteX3" fmla="*/ 167771 w 168509"/>
                    <a:gd name="connsiteY3" fmla="*/ 375355 h 578887"/>
                    <a:gd name="connsiteX4" fmla="*/ 129339 w 168509"/>
                    <a:gd name="connsiteY4" fmla="*/ 479334 h 578887"/>
                    <a:gd name="connsiteX5" fmla="*/ 30302 w 168509"/>
                    <a:gd name="connsiteY5" fmla="*/ 578888 h 578887"/>
                    <a:gd name="connsiteX6" fmla="*/ 0 w 168509"/>
                    <a:gd name="connsiteY6" fmla="*/ 530954 h 578887"/>
                    <a:gd name="connsiteX7" fmla="*/ 73908 w 168509"/>
                    <a:gd name="connsiteY7" fmla="*/ 459423 h 578887"/>
                    <a:gd name="connsiteX8" fmla="*/ 91646 w 168509"/>
                    <a:gd name="connsiteY8" fmla="*/ 430663 h 578887"/>
                    <a:gd name="connsiteX9" fmla="*/ 101254 w 168509"/>
                    <a:gd name="connsiteY9" fmla="*/ 407065 h 578887"/>
                    <a:gd name="connsiteX10" fmla="*/ 105688 w 168509"/>
                    <a:gd name="connsiteY10" fmla="*/ 392316 h 578887"/>
                    <a:gd name="connsiteX11" fmla="*/ 108644 w 168509"/>
                    <a:gd name="connsiteY11" fmla="*/ 374618 h 578887"/>
                    <a:gd name="connsiteX12" fmla="*/ 108644 w 168509"/>
                    <a:gd name="connsiteY12" fmla="*/ 363556 h 578887"/>
                    <a:gd name="connsiteX13" fmla="*/ 108644 w 168509"/>
                    <a:gd name="connsiteY13" fmla="*/ 737 h 578887"/>
                    <a:gd name="connsiteX14" fmla="*/ 168510 w 168509"/>
                    <a:gd name="connsiteY14" fmla="*/ 737 h 5788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68509" h="578887">
                      <a:moveTo>
                        <a:pt x="167771" y="0"/>
                      </a:moveTo>
                      <a:lnTo>
                        <a:pt x="167771" y="359132"/>
                      </a:lnTo>
                      <a:cubicBezTo>
                        <a:pt x="167771" y="359132"/>
                        <a:pt x="167771" y="362819"/>
                        <a:pt x="167771" y="364294"/>
                      </a:cubicBezTo>
                      <a:cubicBezTo>
                        <a:pt x="167771" y="367981"/>
                        <a:pt x="167771" y="371668"/>
                        <a:pt x="167771" y="375355"/>
                      </a:cubicBezTo>
                      <a:cubicBezTo>
                        <a:pt x="164075" y="413702"/>
                        <a:pt x="151511" y="442462"/>
                        <a:pt x="129339" y="479334"/>
                      </a:cubicBezTo>
                      <a:cubicBezTo>
                        <a:pt x="93863" y="538329"/>
                        <a:pt x="30302" y="578888"/>
                        <a:pt x="30302" y="578888"/>
                      </a:cubicBezTo>
                      <a:lnTo>
                        <a:pt x="0" y="530954"/>
                      </a:lnTo>
                      <a:cubicBezTo>
                        <a:pt x="0" y="530954"/>
                        <a:pt x="40649" y="509569"/>
                        <a:pt x="73908" y="459423"/>
                      </a:cubicBezTo>
                      <a:cubicBezTo>
                        <a:pt x="80559" y="449099"/>
                        <a:pt x="87211" y="440250"/>
                        <a:pt x="91646" y="430663"/>
                      </a:cubicBezTo>
                      <a:cubicBezTo>
                        <a:pt x="96080" y="421814"/>
                        <a:pt x="99036" y="414439"/>
                        <a:pt x="101254" y="407065"/>
                      </a:cubicBezTo>
                      <a:cubicBezTo>
                        <a:pt x="102732" y="401903"/>
                        <a:pt x="104949" y="396741"/>
                        <a:pt x="105688" y="392316"/>
                      </a:cubicBezTo>
                      <a:cubicBezTo>
                        <a:pt x="107166" y="385679"/>
                        <a:pt x="107905" y="380517"/>
                        <a:pt x="108644" y="374618"/>
                      </a:cubicBezTo>
                      <a:cubicBezTo>
                        <a:pt x="108644" y="372405"/>
                        <a:pt x="108644" y="363556"/>
                        <a:pt x="108644" y="363556"/>
                      </a:cubicBezTo>
                      <a:lnTo>
                        <a:pt x="108644" y="737"/>
                      </a:lnTo>
                      <a:lnTo>
                        <a:pt x="168510" y="737"/>
                      </a:lnTo>
                      <a:close/>
                    </a:path>
                  </a:pathLst>
                </a:custGeom>
                <a:solidFill>
                  <a:srgbClr val="003477"/>
                </a:solidFill>
                <a:ln w="737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HK" altLang="en-US"/>
                </a:p>
              </p:txBody>
            </p:sp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A4BF690E-F929-289C-4539-766C48712226}"/>
                    </a:ext>
                  </a:extLst>
                </p:cNvPr>
                <p:cNvSpPr/>
                <p:nvPr/>
              </p:nvSpPr>
              <p:spPr>
                <a:xfrm>
                  <a:off x="23779203" y="7567199"/>
                  <a:ext cx="124164" cy="502194"/>
                </a:xfrm>
                <a:custGeom>
                  <a:avLst/>
                  <a:gdLst>
                    <a:gd name="connsiteX0" fmla="*/ 123426 w 124164"/>
                    <a:gd name="connsiteY0" fmla="*/ 0 h 502194"/>
                    <a:gd name="connsiteX1" fmla="*/ 123426 w 124164"/>
                    <a:gd name="connsiteY1" fmla="*/ 362819 h 502194"/>
                    <a:gd name="connsiteX2" fmla="*/ 123426 w 124164"/>
                    <a:gd name="connsiteY2" fmla="*/ 365769 h 502194"/>
                    <a:gd name="connsiteX3" fmla="*/ 123426 w 124164"/>
                    <a:gd name="connsiteY3" fmla="*/ 372405 h 502194"/>
                    <a:gd name="connsiteX4" fmla="*/ 123426 w 124164"/>
                    <a:gd name="connsiteY4" fmla="*/ 376093 h 502194"/>
                    <a:gd name="connsiteX5" fmla="*/ 118252 w 124164"/>
                    <a:gd name="connsiteY5" fmla="*/ 394529 h 502194"/>
                    <a:gd name="connsiteX6" fmla="*/ 96080 w 124164"/>
                    <a:gd name="connsiteY6" fmla="*/ 438775 h 502194"/>
                    <a:gd name="connsiteX7" fmla="*/ 30302 w 124164"/>
                    <a:gd name="connsiteY7" fmla="*/ 502194 h 502194"/>
                    <a:gd name="connsiteX8" fmla="*/ 0 w 124164"/>
                    <a:gd name="connsiteY8" fmla="*/ 455736 h 502194"/>
                    <a:gd name="connsiteX9" fmla="*/ 22172 w 124164"/>
                    <a:gd name="connsiteY9" fmla="*/ 438775 h 502194"/>
                    <a:gd name="connsiteX10" fmla="*/ 48040 w 124164"/>
                    <a:gd name="connsiteY10" fmla="*/ 408540 h 502194"/>
                    <a:gd name="connsiteX11" fmla="*/ 63561 w 124164"/>
                    <a:gd name="connsiteY11" fmla="*/ 374618 h 502194"/>
                    <a:gd name="connsiteX12" fmla="*/ 66517 w 124164"/>
                    <a:gd name="connsiteY12" fmla="*/ 356182 h 502194"/>
                    <a:gd name="connsiteX13" fmla="*/ 66517 w 124164"/>
                    <a:gd name="connsiteY13" fmla="*/ 351020 h 502194"/>
                    <a:gd name="connsiteX14" fmla="*/ 66517 w 124164"/>
                    <a:gd name="connsiteY14" fmla="*/ 737 h 502194"/>
                    <a:gd name="connsiteX15" fmla="*/ 124165 w 124164"/>
                    <a:gd name="connsiteY15" fmla="*/ 737 h 5021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24164" h="502194">
                      <a:moveTo>
                        <a:pt x="123426" y="0"/>
                      </a:moveTo>
                      <a:lnTo>
                        <a:pt x="123426" y="362819"/>
                      </a:lnTo>
                      <a:cubicBezTo>
                        <a:pt x="123426" y="362819"/>
                        <a:pt x="123426" y="364294"/>
                        <a:pt x="123426" y="365769"/>
                      </a:cubicBezTo>
                      <a:cubicBezTo>
                        <a:pt x="123426" y="367243"/>
                        <a:pt x="123426" y="370193"/>
                        <a:pt x="123426" y="372405"/>
                      </a:cubicBezTo>
                      <a:cubicBezTo>
                        <a:pt x="123426" y="374618"/>
                        <a:pt x="123426" y="375355"/>
                        <a:pt x="123426" y="376093"/>
                      </a:cubicBezTo>
                      <a:cubicBezTo>
                        <a:pt x="121948" y="381992"/>
                        <a:pt x="121209" y="387154"/>
                        <a:pt x="118252" y="394529"/>
                      </a:cubicBezTo>
                      <a:cubicBezTo>
                        <a:pt x="113818" y="407065"/>
                        <a:pt x="107166" y="421814"/>
                        <a:pt x="96080" y="438775"/>
                      </a:cubicBezTo>
                      <a:cubicBezTo>
                        <a:pt x="69473" y="482283"/>
                        <a:pt x="30302" y="502194"/>
                        <a:pt x="30302" y="502194"/>
                      </a:cubicBezTo>
                      <a:lnTo>
                        <a:pt x="0" y="455736"/>
                      </a:lnTo>
                      <a:cubicBezTo>
                        <a:pt x="0" y="455736"/>
                        <a:pt x="9608" y="450574"/>
                        <a:pt x="22172" y="438775"/>
                      </a:cubicBezTo>
                      <a:cubicBezTo>
                        <a:pt x="30302" y="431400"/>
                        <a:pt x="39910" y="421076"/>
                        <a:pt x="48040" y="408540"/>
                      </a:cubicBezTo>
                      <a:cubicBezTo>
                        <a:pt x="56170" y="396003"/>
                        <a:pt x="60604" y="383467"/>
                        <a:pt x="63561" y="374618"/>
                      </a:cubicBezTo>
                      <a:cubicBezTo>
                        <a:pt x="65778" y="366506"/>
                        <a:pt x="66517" y="360606"/>
                        <a:pt x="66517" y="356182"/>
                      </a:cubicBezTo>
                      <a:cubicBezTo>
                        <a:pt x="66517" y="353232"/>
                        <a:pt x="66517" y="351020"/>
                        <a:pt x="66517" y="351020"/>
                      </a:cubicBezTo>
                      <a:lnTo>
                        <a:pt x="66517" y="737"/>
                      </a:lnTo>
                      <a:lnTo>
                        <a:pt x="124165" y="737"/>
                      </a:lnTo>
                      <a:close/>
                    </a:path>
                  </a:pathLst>
                </a:custGeom>
                <a:solidFill>
                  <a:srgbClr val="003477"/>
                </a:solidFill>
                <a:ln w="737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HK" alt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285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Christine AU</cp:lastModifiedBy>
  <cp:revision>9</cp:revision>
  <dcterms:created xsi:type="dcterms:W3CDTF">2025-08-29T04:37:53Z</dcterms:created>
  <dcterms:modified xsi:type="dcterms:W3CDTF">2025-09-04T08:06:22Z</dcterms:modified>
</cp:coreProperties>
</file>