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2755900" cy="6502400"/>
  <p:notesSz cx="6858000" cy="9144000"/>
  <p:defaultTextStyle>
    <a:defPPr>
      <a:defRPr lang="en-US"/>
    </a:defPPr>
    <a:lvl1pPr marL="0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118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236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353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471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589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706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824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6942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8" userDrawn="1">
          <p15:clr>
            <a:srgbClr val="A4A3A4"/>
          </p15:clr>
        </p15:guide>
        <p15:guide id="2" pos="8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73D"/>
    <a:srgbClr val="3A73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73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4248" y="108"/>
      </p:cViewPr>
      <p:guideLst>
        <p:guide orient="horz" pos="2048"/>
        <p:guide pos="8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large building next to a body of water&#10;&#10;AI-generated content may be incorrect.">
            <a:extLst>
              <a:ext uri="{FF2B5EF4-FFF2-40B4-BE49-F238E27FC236}">
                <a16:creationId xmlns:a16="http://schemas.microsoft.com/office/drawing/2014/main" id="{5BE7AFD2-8E4A-C900-6570-1D773A8F22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755900" cy="65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2873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48" userDrawn="1">
          <p15:clr>
            <a:srgbClr val="FBAE40"/>
          </p15:clr>
        </p15:guide>
        <p15:guide id="2" pos="86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28998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72197" y="346199"/>
            <a:ext cx="594241" cy="5510484"/>
          </a:xfrm>
        </p:spPr>
        <p:txBody>
          <a:bodyPr vert="eaVert"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9469" y="346199"/>
            <a:ext cx="1748274" cy="5510484"/>
          </a:xfrm>
        </p:spPr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9232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47489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034" y="1621096"/>
            <a:ext cx="2376964" cy="2704817"/>
          </a:xfrm>
        </p:spPr>
        <p:txBody>
          <a:bodyPr anchor="b"/>
          <a:lstStyle>
            <a:lvl1pPr>
              <a:defRPr sz="1808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034" y="4351496"/>
            <a:ext cx="2376964" cy="1422399"/>
          </a:xfrm>
        </p:spPr>
        <p:txBody>
          <a:bodyPr/>
          <a:lstStyle>
            <a:lvl1pPr marL="0" indent="0">
              <a:buNone/>
              <a:defRPr sz="722">
                <a:solidFill>
                  <a:schemeClr val="tx1">
                    <a:tint val="82000"/>
                  </a:schemeClr>
                </a:solidFill>
              </a:defRPr>
            </a:lvl1pPr>
            <a:lvl2pPr marL="137801" indent="0">
              <a:buNone/>
              <a:defRPr sz="603">
                <a:solidFill>
                  <a:schemeClr val="tx1">
                    <a:tint val="82000"/>
                  </a:schemeClr>
                </a:solidFill>
              </a:defRPr>
            </a:lvl2pPr>
            <a:lvl3pPr marL="275603" indent="0">
              <a:buNone/>
              <a:defRPr sz="544">
                <a:solidFill>
                  <a:schemeClr val="tx1">
                    <a:tint val="82000"/>
                  </a:schemeClr>
                </a:solidFill>
              </a:defRPr>
            </a:lvl3pPr>
            <a:lvl4pPr marL="413402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4pPr>
            <a:lvl5pPr marL="551202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5pPr>
            <a:lvl6pPr marL="689003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6pPr>
            <a:lvl7pPr marL="826805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7pPr>
            <a:lvl8pPr marL="964604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8pPr>
            <a:lvl9pPr marL="1102406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97077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9468" y="1730968"/>
            <a:ext cx="1171258" cy="4125712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5174" y="1730968"/>
            <a:ext cx="1171258" cy="4125712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41197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827" y="346195"/>
            <a:ext cx="2376964" cy="1256831"/>
          </a:xfrm>
        </p:spPr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9834" y="1593998"/>
            <a:ext cx="1165875" cy="781191"/>
          </a:xfrm>
        </p:spPr>
        <p:txBody>
          <a:bodyPr anchor="b"/>
          <a:lstStyle>
            <a:lvl1pPr marL="0" indent="0">
              <a:buNone/>
              <a:defRPr sz="722" b="1"/>
            </a:lvl1pPr>
            <a:lvl2pPr marL="137801" indent="0">
              <a:buNone/>
              <a:defRPr sz="603" b="1"/>
            </a:lvl2pPr>
            <a:lvl3pPr marL="275603" indent="0">
              <a:buNone/>
              <a:defRPr sz="544" b="1"/>
            </a:lvl3pPr>
            <a:lvl4pPr marL="413402" indent="0">
              <a:buNone/>
              <a:defRPr sz="482" b="1"/>
            </a:lvl4pPr>
            <a:lvl5pPr marL="551202" indent="0">
              <a:buNone/>
              <a:defRPr sz="482" b="1"/>
            </a:lvl5pPr>
            <a:lvl6pPr marL="689003" indent="0">
              <a:buNone/>
              <a:defRPr sz="482" b="1"/>
            </a:lvl6pPr>
            <a:lvl7pPr marL="826805" indent="0">
              <a:buNone/>
              <a:defRPr sz="482" b="1"/>
            </a:lvl7pPr>
            <a:lvl8pPr marL="964604" indent="0">
              <a:buNone/>
              <a:defRPr sz="482" b="1"/>
            </a:lvl8pPr>
            <a:lvl9pPr marL="1102406" indent="0">
              <a:buNone/>
              <a:defRPr sz="482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9834" y="2375184"/>
            <a:ext cx="1165875" cy="3493536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5176" y="1593998"/>
            <a:ext cx="1171616" cy="781191"/>
          </a:xfrm>
        </p:spPr>
        <p:txBody>
          <a:bodyPr anchor="b"/>
          <a:lstStyle>
            <a:lvl1pPr marL="0" indent="0">
              <a:buNone/>
              <a:defRPr sz="722" b="1"/>
            </a:lvl1pPr>
            <a:lvl2pPr marL="137801" indent="0">
              <a:buNone/>
              <a:defRPr sz="603" b="1"/>
            </a:lvl2pPr>
            <a:lvl3pPr marL="275603" indent="0">
              <a:buNone/>
              <a:defRPr sz="544" b="1"/>
            </a:lvl3pPr>
            <a:lvl4pPr marL="413402" indent="0">
              <a:buNone/>
              <a:defRPr sz="482" b="1"/>
            </a:lvl4pPr>
            <a:lvl5pPr marL="551202" indent="0">
              <a:buNone/>
              <a:defRPr sz="482" b="1"/>
            </a:lvl5pPr>
            <a:lvl6pPr marL="689003" indent="0">
              <a:buNone/>
              <a:defRPr sz="482" b="1"/>
            </a:lvl6pPr>
            <a:lvl7pPr marL="826805" indent="0">
              <a:buNone/>
              <a:defRPr sz="482" b="1"/>
            </a:lvl7pPr>
            <a:lvl8pPr marL="964604" indent="0">
              <a:buNone/>
              <a:defRPr sz="482" b="1"/>
            </a:lvl8pPr>
            <a:lvl9pPr marL="1102406" indent="0">
              <a:buNone/>
              <a:defRPr sz="482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5176" y="2375184"/>
            <a:ext cx="1171616" cy="3493536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74609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24769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48146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832" y="433504"/>
            <a:ext cx="888849" cy="1517227"/>
          </a:xfrm>
        </p:spPr>
        <p:txBody>
          <a:bodyPr anchor="b"/>
          <a:lstStyle>
            <a:lvl1pPr>
              <a:defRPr sz="964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1618" y="936233"/>
            <a:ext cx="1395174" cy="4620918"/>
          </a:xfrm>
        </p:spPr>
        <p:txBody>
          <a:bodyPr/>
          <a:lstStyle>
            <a:lvl1pPr>
              <a:defRPr sz="964"/>
            </a:lvl1pPr>
            <a:lvl2pPr>
              <a:defRPr sz="843"/>
            </a:lvl2pPr>
            <a:lvl3pPr>
              <a:defRPr sz="722"/>
            </a:lvl3pPr>
            <a:lvl4pPr>
              <a:defRPr sz="603"/>
            </a:lvl4pPr>
            <a:lvl5pPr>
              <a:defRPr sz="603"/>
            </a:lvl5pPr>
            <a:lvl6pPr>
              <a:defRPr sz="603"/>
            </a:lvl6pPr>
            <a:lvl7pPr>
              <a:defRPr sz="603"/>
            </a:lvl7pPr>
            <a:lvl8pPr>
              <a:defRPr sz="603"/>
            </a:lvl8pPr>
            <a:lvl9pPr>
              <a:defRPr sz="603"/>
            </a:lvl9pPr>
          </a:lstStyle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9832" y="1950722"/>
            <a:ext cx="888849" cy="3613951"/>
          </a:xfrm>
        </p:spPr>
        <p:txBody>
          <a:bodyPr/>
          <a:lstStyle>
            <a:lvl1pPr marL="0" indent="0">
              <a:buNone/>
              <a:defRPr sz="482"/>
            </a:lvl1pPr>
            <a:lvl2pPr marL="137801" indent="0">
              <a:buNone/>
              <a:defRPr sz="423"/>
            </a:lvl2pPr>
            <a:lvl3pPr marL="275603" indent="0">
              <a:buNone/>
              <a:defRPr sz="361"/>
            </a:lvl3pPr>
            <a:lvl4pPr marL="413402" indent="0">
              <a:buNone/>
              <a:defRPr sz="302"/>
            </a:lvl4pPr>
            <a:lvl5pPr marL="551202" indent="0">
              <a:buNone/>
              <a:defRPr sz="302"/>
            </a:lvl5pPr>
            <a:lvl6pPr marL="689003" indent="0">
              <a:buNone/>
              <a:defRPr sz="302"/>
            </a:lvl6pPr>
            <a:lvl7pPr marL="826805" indent="0">
              <a:buNone/>
              <a:defRPr sz="302"/>
            </a:lvl7pPr>
            <a:lvl8pPr marL="964604" indent="0">
              <a:buNone/>
              <a:defRPr sz="302"/>
            </a:lvl8pPr>
            <a:lvl9pPr marL="1102406" indent="0">
              <a:buNone/>
              <a:defRPr sz="302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15107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832" y="433504"/>
            <a:ext cx="888849" cy="1517227"/>
          </a:xfrm>
        </p:spPr>
        <p:txBody>
          <a:bodyPr anchor="b"/>
          <a:lstStyle>
            <a:lvl1pPr>
              <a:defRPr sz="964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71618" y="936233"/>
            <a:ext cx="1395174" cy="4620918"/>
          </a:xfrm>
        </p:spPr>
        <p:txBody>
          <a:bodyPr anchor="t"/>
          <a:lstStyle>
            <a:lvl1pPr marL="0" indent="0">
              <a:buNone/>
              <a:defRPr sz="964"/>
            </a:lvl1pPr>
            <a:lvl2pPr marL="137801" indent="0">
              <a:buNone/>
              <a:defRPr sz="843"/>
            </a:lvl2pPr>
            <a:lvl3pPr marL="275603" indent="0">
              <a:buNone/>
              <a:defRPr sz="722"/>
            </a:lvl3pPr>
            <a:lvl4pPr marL="413402" indent="0">
              <a:buNone/>
              <a:defRPr sz="603"/>
            </a:lvl4pPr>
            <a:lvl5pPr marL="551202" indent="0">
              <a:buNone/>
              <a:defRPr sz="603"/>
            </a:lvl5pPr>
            <a:lvl6pPr marL="689003" indent="0">
              <a:buNone/>
              <a:defRPr sz="603"/>
            </a:lvl6pPr>
            <a:lvl7pPr marL="826805" indent="0">
              <a:buNone/>
              <a:defRPr sz="603"/>
            </a:lvl7pPr>
            <a:lvl8pPr marL="964604" indent="0">
              <a:buNone/>
              <a:defRPr sz="603"/>
            </a:lvl8pPr>
            <a:lvl9pPr marL="1102406" indent="0">
              <a:buNone/>
              <a:defRPr sz="603"/>
            </a:lvl9pPr>
          </a:lstStyle>
          <a:p>
            <a:r>
              <a:rPr lang="en-US" altLang="zh-HK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9832" y="1950722"/>
            <a:ext cx="888849" cy="3613951"/>
          </a:xfrm>
        </p:spPr>
        <p:txBody>
          <a:bodyPr/>
          <a:lstStyle>
            <a:lvl1pPr marL="0" indent="0">
              <a:buNone/>
              <a:defRPr sz="482"/>
            </a:lvl1pPr>
            <a:lvl2pPr marL="137801" indent="0">
              <a:buNone/>
              <a:defRPr sz="423"/>
            </a:lvl2pPr>
            <a:lvl3pPr marL="275603" indent="0">
              <a:buNone/>
              <a:defRPr sz="361"/>
            </a:lvl3pPr>
            <a:lvl4pPr marL="413402" indent="0">
              <a:buNone/>
              <a:defRPr sz="302"/>
            </a:lvl4pPr>
            <a:lvl5pPr marL="551202" indent="0">
              <a:buNone/>
              <a:defRPr sz="302"/>
            </a:lvl5pPr>
            <a:lvl6pPr marL="689003" indent="0">
              <a:buNone/>
              <a:defRPr sz="302"/>
            </a:lvl6pPr>
            <a:lvl7pPr marL="826805" indent="0">
              <a:buNone/>
              <a:defRPr sz="302"/>
            </a:lvl7pPr>
            <a:lvl8pPr marL="964604" indent="0">
              <a:buNone/>
              <a:defRPr sz="302"/>
            </a:lvl8pPr>
            <a:lvl9pPr marL="1102406" indent="0">
              <a:buNone/>
              <a:defRPr sz="302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35464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468" y="346195"/>
            <a:ext cx="2376964" cy="12568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9468" y="1730968"/>
            <a:ext cx="2376964" cy="412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9468" y="6026773"/>
            <a:ext cx="620078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2892" y="6026773"/>
            <a:ext cx="930116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46354" y="6026773"/>
            <a:ext cx="620078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18164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75603" rtl="0" eaLnBrk="1" latinLnBrk="0" hangingPunct="1">
        <a:lnSpc>
          <a:spcPct val="90000"/>
        </a:lnSpc>
        <a:spcBef>
          <a:spcPct val="0"/>
        </a:spcBef>
        <a:buNone/>
        <a:defRPr sz="13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899" indent="-68899" algn="l" defTabSz="275603" rtl="0" eaLnBrk="1" latinLnBrk="0" hangingPunct="1">
        <a:lnSpc>
          <a:spcPct val="90000"/>
        </a:lnSpc>
        <a:spcBef>
          <a:spcPts val="302"/>
        </a:spcBef>
        <a:buFont typeface="Arial" panose="020B0604020202020204" pitchFamily="34" charset="0"/>
        <a:buChar char="•"/>
        <a:defRPr sz="843" kern="1200">
          <a:solidFill>
            <a:schemeClr val="tx1"/>
          </a:solidFill>
          <a:latin typeface="+mn-lt"/>
          <a:ea typeface="+mn-ea"/>
          <a:cs typeface="+mn-cs"/>
        </a:defRPr>
      </a:lvl1pPr>
      <a:lvl2pPr marL="206700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722" kern="1200">
          <a:solidFill>
            <a:schemeClr val="tx1"/>
          </a:solidFill>
          <a:latin typeface="+mn-lt"/>
          <a:ea typeface="+mn-ea"/>
          <a:cs typeface="+mn-cs"/>
        </a:defRPr>
      </a:lvl2pPr>
      <a:lvl3pPr marL="344502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603" kern="1200">
          <a:solidFill>
            <a:schemeClr val="tx1"/>
          </a:solidFill>
          <a:latin typeface="+mn-lt"/>
          <a:ea typeface="+mn-ea"/>
          <a:cs typeface="+mn-cs"/>
        </a:defRPr>
      </a:lvl3pPr>
      <a:lvl4pPr marL="482303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4" kern="1200">
          <a:solidFill>
            <a:schemeClr val="tx1"/>
          </a:solidFill>
          <a:latin typeface="+mn-lt"/>
          <a:ea typeface="+mn-ea"/>
          <a:cs typeface="+mn-cs"/>
        </a:defRPr>
      </a:lvl4pPr>
      <a:lvl5pPr marL="620103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4" kern="1200">
          <a:solidFill>
            <a:schemeClr val="tx1"/>
          </a:solidFill>
          <a:latin typeface="+mn-lt"/>
          <a:ea typeface="+mn-ea"/>
          <a:cs typeface="+mn-cs"/>
        </a:defRPr>
      </a:lvl5pPr>
      <a:lvl6pPr marL="757902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4" kern="1200">
          <a:solidFill>
            <a:schemeClr val="tx1"/>
          </a:solidFill>
          <a:latin typeface="+mn-lt"/>
          <a:ea typeface="+mn-ea"/>
          <a:cs typeface="+mn-cs"/>
        </a:defRPr>
      </a:lvl6pPr>
      <a:lvl7pPr marL="895706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4" kern="1200">
          <a:solidFill>
            <a:schemeClr val="tx1"/>
          </a:solidFill>
          <a:latin typeface="+mn-lt"/>
          <a:ea typeface="+mn-ea"/>
          <a:cs typeface="+mn-cs"/>
        </a:defRPr>
      </a:lvl7pPr>
      <a:lvl8pPr marL="1033505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4" kern="1200">
          <a:solidFill>
            <a:schemeClr val="tx1"/>
          </a:solidFill>
          <a:latin typeface="+mn-lt"/>
          <a:ea typeface="+mn-ea"/>
          <a:cs typeface="+mn-cs"/>
        </a:defRPr>
      </a:lvl8pPr>
      <a:lvl9pPr marL="1171305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1pPr>
      <a:lvl2pPr marL="137801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2pPr>
      <a:lvl3pPr marL="275603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3pPr>
      <a:lvl4pPr marL="413402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4pPr>
      <a:lvl5pPr marL="551202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5pPr>
      <a:lvl6pPr marL="689003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6pPr>
      <a:lvl7pPr marL="826805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7pPr>
      <a:lvl8pPr marL="964604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8pPr>
      <a:lvl9pPr marL="1102406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A02EB290-8473-B39B-DBE4-DA45D2AE4E57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22617" y="1688748"/>
            <a:ext cx="2498447" cy="1203397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altLang="zh-HK" sz="1800" dirty="0">
                <a:latin typeface="Arial" panose="020B0604020202020204" pitchFamily="34" charset="0"/>
                <a:cs typeface="Arial" panose="020B0604020202020204" pitchFamily="34" charset="0"/>
              </a:rPr>
              <a:t>Insert sub-heading banner title here or event date</a:t>
            </a:r>
            <a:endParaRPr lang="zh-HK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FB19A54-1E73-C765-1B61-1A4BAAEF8942}"/>
              </a:ext>
            </a:extLst>
          </p:cNvPr>
          <p:cNvSpPr txBox="1"/>
          <p:nvPr/>
        </p:nvSpPr>
        <p:spPr>
          <a:xfrm>
            <a:off x="219413" y="498473"/>
            <a:ext cx="2317073" cy="15082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HK" sz="2500" b="1" dirty="0">
                <a:solidFill>
                  <a:srgbClr val="0077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the</a:t>
            </a:r>
          </a:p>
          <a:p>
            <a:r>
              <a:rPr lang="en-US" altLang="zh-HK" sz="2500" b="1" dirty="0">
                <a:solidFill>
                  <a:srgbClr val="0077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Headline Test Here</a:t>
            </a:r>
            <a:endParaRPr lang="zh-HK" altLang="en-US" sz="2500" dirty="0">
              <a:solidFill>
                <a:srgbClr val="00773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0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248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Christine AU</dc:creator>
  <cp:lastModifiedBy>Christine AU</cp:lastModifiedBy>
  <cp:revision>6</cp:revision>
  <dcterms:created xsi:type="dcterms:W3CDTF">2025-08-29T04:37:53Z</dcterms:created>
  <dcterms:modified xsi:type="dcterms:W3CDTF">2025-09-04T07:06:09Z</dcterms:modified>
</cp:coreProperties>
</file>