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471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589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0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24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942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773D"/>
    <a:srgbClr val="3A7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248" y="108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sculpture in front of a building&#10;&#10;AI-generated content may be incorrect.">
            <a:extLst>
              <a:ext uri="{FF2B5EF4-FFF2-40B4-BE49-F238E27FC236}">
                <a16:creationId xmlns:a16="http://schemas.microsoft.com/office/drawing/2014/main" id="{A5FB23F3-FE25-68E3-69F4-4E21481AEE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87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8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89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7" y="346199"/>
            <a:ext cx="594241" cy="551048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9" y="346199"/>
            <a:ext cx="1748274" cy="551048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3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748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4" y="162109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4" y="4351496"/>
            <a:ext cx="2376964" cy="1422399"/>
          </a:xfrm>
        </p:spPr>
        <p:txBody>
          <a:bodyPr/>
          <a:lstStyle>
            <a:lvl1pPr marL="0" indent="0">
              <a:buNone/>
              <a:defRPr sz="722">
                <a:solidFill>
                  <a:schemeClr val="tx1">
                    <a:tint val="82000"/>
                  </a:schemeClr>
                </a:solidFill>
              </a:defRPr>
            </a:lvl1pPr>
            <a:lvl2pPr marL="137801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3" indent="0">
              <a:buNone/>
              <a:defRPr sz="544">
                <a:solidFill>
                  <a:schemeClr val="tx1">
                    <a:tint val="82000"/>
                  </a:schemeClr>
                </a:solidFill>
              </a:defRPr>
            </a:lvl3pPr>
            <a:lvl4pPr marL="4134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3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5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4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6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07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1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5"/>
            <a:ext cx="2376964" cy="1256831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34" y="1593998"/>
            <a:ext cx="1165875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34" y="2375184"/>
            <a:ext cx="1165875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6" y="1593998"/>
            <a:ext cx="1171616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6" y="2375184"/>
            <a:ext cx="1171616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46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1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8" y="936233"/>
            <a:ext cx="1395174" cy="4620918"/>
          </a:xfrm>
        </p:spPr>
        <p:txBody>
          <a:bodyPr/>
          <a:lstStyle>
            <a:lvl1pPr>
              <a:defRPr sz="964"/>
            </a:lvl1pPr>
            <a:lvl2pPr>
              <a:defRPr sz="843"/>
            </a:lvl2pPr>
            <a:lvl3pPr>
              <a:defRPr sz="722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51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8" y="936233"/>
            <a:ext cx="1395174" cy="4620918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1" indent="0">
              <a:buNone/>
              <a:defRPr sz="843"/>
            </a:lvl2pPr>
            <a:lvl3pPr marL="275603" indent="0">
              <a:buNone/>
              <a:defRPr sz="722"/>
            </a:lvl3pPr>
            <a:lvl4pPr marL="413402" indent="0">
              <a:buNone/>
              <a:defRPr sz="603"/>
            </a:lvl4pPr>
            <a:lvl5pPr marL="551202" indent="0">
              <a:buNone/>
              <a:defRPr sz="603"/>
            </a:lvl5pPr>
            <a:lvl6pPr marL="689003" indent="0">
              <a:buNone/>
              <a:defRPr sz="603"/>
            </a:lvl6pPr>
            <a:lvl7pPr marL="826805" indent="0">
              <a:buNone/>
              <a:defRPr sz="603"/>
            </a:lvl7pPr>
            <a:lvl8pPr marL="964604" indent="0">
              <a:buNone/>
              <a:defRPr sz="603"/>
            </a:lvl8pPr>
            <a:lvl9pPr marL="1102406" indent="0">
              <a:buNone/>
              <a:defRPr sz="60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54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5"/>
            <a:ext cx="2376964" cy="1256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8"/>
            <a:ext cx="2376964" cy="412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7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81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5603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899" indent="-68899" algn="l" defTabSz="275603" rtl="0" eaLnBrk="1" latinLnBrk="0" hangingPunct="1">
        <a:lnSpc>
          <a:spcPct val="90000"/>
        </a:lnSpc>
        <a:spcBef>
          <a:spcPts val="302"/>
        </a:spcBef>
        <a:buFont typeface="Arial" panose="020B0604020202020204" pitchFamily="34" charset="0"/>
        <a:buChar char="•"/>
        <a:defRPr sz="843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2" kern="1200">
          <a:solidFill>
            <a:schemeClr val="tx1"/>
          </a:solidFill>
          <a:latin typeface="+mn-lt"/>
          <a:ea typeface="+mn-ea"/>
          <a:cs typeface="+mn-cs"/>
        </a:defRPr>
      </a:lvl2pPr>
      <a:lvl3pPr marL="3445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6201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7579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95706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7801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56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34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12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890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6805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4604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6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A02EB290-8473-B39B-DBE4-DA45D2AE4E5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84469" y="3743971"/>
            <a:ext cx="1771645" cy="120339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altLang="zh-HK" sz="1800" dirty="0"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B19A54-1E73-C765-1B61-1A4BAAEF8942}"/>
              </a:ext>
            </a:extLst>
          </p:cNvPr>
          <p:cNvSpPr txBox="1"/>
          <p:nvPr/>
        </p:nvSpPr>
        <p:spPr>
          <a:xfrm>
            <a:off x="193289" y="263343"/>
            <a:ext cx="2317073" cy="971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altLang="zh-HK" sz="25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pPr>
              <a:lnSpc>
                <a:spcPct val="75000"/>
              </a:lnSpc>
            </a:pPr>
            <a:r>
              <a:rPr lang="en-US" altLang="zh-HK" sz="25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5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7</cp:revision>
  <dcterms:created xsi:type="dcterms:W3CDTF">2025-08-29T04:37:53Z</dcterms:created>
  <dcterms:modified xsi:type="dcterms:W3CDTF">2025-09-04T08:04:41Z</dcterms:modified>
</cp:coreProperties>
</file>